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6" r:id="rId3"/>
    <p:sldId id="309" r:id="rId4"/>
    <p:sldId id="310" r:id="rId5"/>
    <p:sldId id="311" r:id="rId6"/>
    <p:sldId id="318" r:id="rId7"/>
    <p:sldId id="283" r:id="rId8"/>
    <p:sldId id="317" r:id="rId9"/>
    <p:sldId id="295" r:id="rId10"/>
    <p:sldId id="287" r:id="rId11"/>
    <p:sldId id="312" r:id="rId12"/>
    <p:sldId id="319" r:id="rId13"/>
    <p:sldId id="302" r:id="rId14"/>
    <p:sldId id="297" r:id="rId15"/>
    <p:sldId id="304" r:id="rId16"/>
    <p:sldId id="305" r:id="rId17"/>
    <p:sldId id="32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ADF"/>
    <a:srgbClr val="63BF7A"/>
    <a:srgbClr val="B9E2D4"/>
    <a:srgbClr val="95B8D1"/>
    <a:srgbClr val="B8E1D3"/>
    <a:srgbClr val="809BCF"/>
    <a:srgbClr val="C9DECF"/>
    <a:srgbClr val="73FDD6"/>
    <a:srgbClr val="00FA00"/>
    <a:srgbClr val="FFE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57E49-1604-A94D-902A-FF904E219896}" v="320" dt="2024-11-22T16:57:08.408"/>
    <p1510:client id="{AA2EFF45-0F8B-4443-A8EC-D78CE747A2CE}" v="976" dt="2024-11-22T07:44:41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01" autoAdjust="0"/>
    <p:restoredTop sz="91750"/>
  </p:normalViewPr>
  <p:slideViewPr>
    <p:cSldViewPr snapToGrid="0" showGuides="1">
      <p:cViewPr>
        <p:scale>
          <a:sx n="104" d="100"/>
          <a:sy n="104" d="100"/>
        </p:scale>
        <p:origin x="15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407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 Gärtner" userId="e650ba367d682b2f" providerId="LiveId" clId="{AA2EFF45-0F8B-4443-A8EC-D78CE747A2CE}"/>
    <pc:docChg chg="undo redo custSel addSld delSld modSld sldOrd">
      <pc:chgData name="Gregor Gärtner" userId="e650ba367d682b2f" providerId="LiveId" clId="{AA2EFF45-0F8B-4443-A8EC-D78CE747A2CE}" dt="2024-11-22T07:44:41.369" v="8245" actId="962"/>
      <pc:docMkLst>
        <pc:docMk/>
      </pc:docMkLst>
      <pc:sldChg chg="del ord">
        <pc:chgData name="Gregor Gärtner" userId="e650ba367d682b2f" providerId="LiveId" clId="{AA2EFF45-0F8B-4443-A8EC-D78CE747A2CE}" dt="2024-11-20T16:50:43.269" v="2062" actId="2696"/>
        <pc:sldMkLst>
          <pc:docMk/>
          <pc:sldMk cId="1381974700" sldId="257"/>
        </pc:sldMkLst>
      </pc:sldChg>
      <pc:sldChg chg="del">
        <pc:chgData name="Gregor Gärtner" userId="e650ba367d682b2f" providerId="LiveId" clId="{AA2EFF45-0F8B-4443-A8EC-D78CE747A2CE}" dt="2024-11-20T16:50:43.285" v="2065" actId="2696"/>
        <pc:sldMkLst>
          <pc:docMk/>
          <pc:sldMk cId="1227673085" sldId="258"/>
        </pc:sldMkLst>
      </pc:sldChg>
      <pc:sldChg chg="del">
        <pc:chgData name="Gregor Gärtner" userId="e650ba367d682b2f" providerId="LiveId" clId="{AA2EFF45-0F8B-4443-A8EC-D78CE747A2CE}" dt="2024-11-20T16:50:43.284" v="2064" actId="2696"/>
        <pc:sldMkLst>
          <pc:docMk/>
          <pc:sldMk cId="2323644087" sldId="259"/>
        </pc:sldMkLst>
      </pc:sldChg>
      <pc:sldChg chg="addSp delSp mod ord modShow">
        <pc:chgData name="Gregor Gärtner" userId="e650ba367d682b2f" providerId="LiveId" clId="{AA2EFF45-0F8B-4443-A8EC-D78CE747A2CE}" dt="2024-11-20T16:50:12.607" v="2061" actId="729"/>
        <pc:sldMkLst>
          <pc:docMk/>
          <pc:sldMk cId="3929632933" sldId="281"/>
        </pc:sldMkLst>
        <pc:picChg chg="add del">
          <ac:chgData name="Gregor Gärtner" userId="e650ba367d682b2f" providerId="LiveId" clId="{AA2EFF45-0F8B-4443-A8EC-D78CE747A2CE}" dt="2024-11-20T16:49:52.720" v="2059" actId="478"/>
          <ac:picMkLst>
            <pc:docMk/>
            <pc:sldMk cId="3929632933" sldId="281"/>
            <ac:picMk id="22" creationId="{EF7650A7-286C-427A-5D55-333C26AFF34C}"/>
          </ac:picMkLst>
        </pc:picChg>
        <pc:cxnChg chg="add del">
          <ac:chgData name="Gregor Gärtner" userId="e650ba367d682b2f" providerId="LiveId" clId="{AA2EFF45-0F8B-4443-A8EC-D78CE747A2CE}" dt="2024-11-20T16:49:52.271" v="2058" actId="478"/>
          <ac:cxnSpMkLst>
            <pc:docMk/>
            <pc:sldMk cId="3929632933" sldId="281"/>
            <ac:cxnSpMk id="24" creationId="{D6CFCABA-3EFE-441A-64B3-DC6882824612}"/>
          </ac:cxnSpMkLst>
        </pc:cxnChg>
      </pc:sldChg>
      <pc:sldChg chg="addSp mod delAnim">
        <pc:chgData name="Gregor Gärtner" userId="e650ba367d682b2f" providerId="LiveId" clId="{AA2EFF45-0F8B-4443-A8EC-D78CE747A2CE}" dt="2024-11-21T08:22:46.140" v="2889" actId="164"/>
        <pc:sldMkLst>
          <pc:docMk/>
          <pc:sldMk cId="3930655045" sldId="282"/>
        </pc:sldMkLst>
        <pc:grpChg chg="add">
          <ac:chgData name="Gregor Gärtner" userId="e650ba367d682b2f" providerId="LiveId" clId="{AA2EFF45-0F8B-4443-A8EC-D78CE747A2CE}" dt="2024-11-21T08:22:46.140" v="2889" actId="164"/>
          <ac:grpSpMkLst>
            <pc:docMk/>
            <pc:sldMk cId="3930655045" sldId="282"/>
            <ac:grpSpMk id="2" creationId="{EE53D1F6-9A7F-9435-686C-6F3FA1FE3A57}"/>
          </ac:grpSpMkLst>
        </pc:grpChg>
      </pc:sldChg>
      <pc:sldChg chg="addSp delSp modSp mod ord delAnim modAnim">
        <pc:chgData name="Gregor Gärtner" userId="e650ba367d682b2f" providerId="LiveId" clId="{AA2EFF45-0F8B-4443-A8EC-D78CE747A2CE}" dt="2024-11-22T07:17:58.999" v="7880" actId="20577"/>
        <pc:sldMkLst>
          <pc:docMk/>
          <pc:sldMk cId="1778659823" sldId="283"/>
        </pc:sldMkLst>
        <pc:spChg chg="del mod">
          <ac:chgData name="Gregor Gärtner" userId="e650ba367d682b2f" providerId="LiveId" clId="{AA2EFF45-0F8B-4443-A8EC-D78CE747A2CE}" dt="2024-11-21T18:19:54.166" v="6322" actId="478"/>
          <ac:spMkLst>
            <pc:docMk/>
            <pc:sldMk cId="1778659823" sldId="283"/>
            <ac:spMk id="3" creationId="{CD25C368-56DD-9BB5-77BA-156B72E27254}"/>
          </ac:spMkLst>
        </pc:spChg>
        <pc:spChg chg="add del mod">
          <ac:chgData name="Gregor Gärtner" userId="e650ba367d682b2f" providerId="LiveId" clId="{AA2EFF45-0F8B-4443-A8EC-D78CE747A2CE}" dt="2024-11-21T08:33:25.253" v="3472"/>
          <ac:spMkLst>
            <pc:docMk/>
            <pc:sldMk cId="1778659823" sldId="283"/>
            <ac:spMk id="5" creationId="{FEE3D462-F17A-4C87-17C5-5888082BC325}"/>
          </ac:spMkLst>
        </pc:spChg>
        <pc:spChg chg="mod">
          <ac:chgData name="Gregor Gärtner" userId="e650ba367d682b2f" providerId="LiveId" clId="{AA2EFF45-0F8B-4443-A8EC-D78CE747A2CE}" dt="2024-11-22T07:17:58.999" v="7880" actId="20577"/>
          <ac:spMkLst>
            <pc:docMk/>
            <pc:sldMk cId="1778659823" sldId="283"/>
            <ac:spMk id="6" creationId="{DB316ED0-5991-B073-8E78-66F462A072D0}"/>
          </ac:spMkLst>
        </pc:spChg>
        <pc:spChg chg="add mod">
          <ac:chgData name="Gregor Gärtner" userId="e650ba367d682b2f" providerId="LiveId" clId="{AA2EFF45-0F8B-4443-A8EC-D78CE747A2CE}" dt="2024-11-21T15:07:57.785" v="4833" actId="1076"/>
          <ac:spMkLst>
            <pc:docMk/>
            <pc:sldMk cId="1778659823" sldId="283"/>
            <ac:spMk id="9" creationId="{6616E873-EAB7-369E-32A3-DB3859FC9427}"/>
          </ac:spMkLst>
        </pc:spChg>
        <pc:spChg chg="del">
          <ac:chgData name="Gregor Gärtner" userId="e650ba367d682b2f" providerId="LiveId" clId="{AA2EFF45-0F8B-4443-A8EC-D78CE747A2CE}" dt="2024-11-20T18:50:06.599" v="2579" actId="478"/>
          <ac:spMkLst>
            <pc:docMk/>
            <pc:sldMk cId="1778659823" sldId="283"/>
            <ac:spMk id="11" creationId="{749A1CC0-A495-C6A1-E143-5760B47B655D}"/>
          </ac:spMkLst>
        </pc:spChg>
        <pc:spChg chg="add mod">
          <ac:chgData name="Gregor Gärtner" userId="e650ba367d682b2f" providerId="LiveId" clId="{AA2EFF45-0F8B-4443-A8EC-D78CE747A2CE}" dt="2024-11-21T15:14:33.869" v="4880" actId="767"/>
          <ac:spMkLst>
            <pc:docMk/>
            <pc:sldMk cId="1778659823" sldId="283"/>
            <ac:spMk id="17" creationId="{B19D58CA-2D45-DF1D-A4AA-29F1869414D6}"/>
          </ac:spMkLst>
        </pc:spChg>
        <pc:spChg chg="add mod">
          <ac:chgData name="Gregor Gärtner" userId="e650ba367d682b2f" providerId="LiveId" clId="{AA2EFF45-0F8B-4443-A8EC-D78CE747A2CE}" dt="2024-11-21T15:18:51.702" v="5006" actId="1037"/>
          <ac:spMkLst>
            <pc:docMk/>
            <pc:sldMk cId="1778659823" sldId="283"/>
            <ac:spMk id="19" creationId="{F393AA7B-DF24-326B-89D8-D9F6CF853A5A}"/>
          </ac:spMkLst>
        </pc:spChg>
        <pc:spChg chg="del">
          <ac:chgData name="Gregor Gärtner" userId="e650ba367d682b2f" providerId="LiveId" clId="{AA2EFF45-0F8B-4443-A8EC-D78CE747A2CE}" dt="2024-11-20T18:50:14.061" v="2585" actId="478"/>
          <ac:spMkLst>
            <pc:docMk/>
            <pc:sldMk cId="1778659823" sldId="283"/>
            <ac:spMk id="20" creationId="{146B697D-B137-61BE-5167-1AC9AE0C4BBF}"/>
          </ac:spMkLst>
        </pc:spChg>
        <pc:spChg chg="del">
          <ac:chgData name="Gregor Gärtner" userId="e650ba367d682b2f" providerId="LiveId" clId="{AA2EFF45-0F8B-4443-A8EC-D78CE747A2CE}" dt="2024-11-20T18:50:16.809" v="2586" actId="478"/>
          <ac:spMkLst>
            <pc:docMk/>
            <pc:sldMk cId="1778659823" sldId="283"/>
            <ac:spMk id="22" creationId="{A646C0C7-0EB4-7F10-D1C9-A6309BDDFC39}"/>
          </ac:spMkLst>
        </pc:spChg>
        <pc:grpChg chg="del">
          <ac:chgData name="Gregor Gärtner" userId="e650ba367d682b2f" providerId="LiveId" clId="{AA2EFF45-0F8B-4443-A8EC-D78CE747A2CE}" dt="2024-11-20T18:50:11.113" v="2584" actId="478"/>
          <ac:grpSpMkLst>
            <pc:docMk/>
            <pc:sldMk cId="1778659823" sldId="283"/>
            <ac:grpSpMk id="12" creationId="{EC2DCE3D-294C-1E8E-54F7-B5BEE4C3E7BA}"/>
          </ac:grpSpMkLst>
        </pc:grpChg>
        <pc:graphicFrameChg chg="mod">
          <ac:chgData name="Gregor Gärtner" userId="e650ba367d682b2f" providerId="LiveId" clId="{AA2EFF45-0F8B-4443-A8EC-D78CE747A2CE}" dt="2024-11-21T15:19:56.723" v="5071" actId="20577"/>
          <ac:graphicFrameMkLst>
            <pc:docMk/>
            <pc:sldMk cId="1778659823" sldId="283"/>
            <ac:graphicFrameMk id="8" creationId="{FAB28491-A85D-02C1-66D5-D544F9AC8E81}"/>
          </ac:graphicFrameMkLst>
        </pc:graphicFrameChg>
        <pc:picChg chg="add del mod">
          <ac:chgData name="Gregor Gärtner" userId="e650ba367d682b2f" providerId="LiveId" clId="{AA2EFF45-0F8B-4443-A8EC-D78CE747A2CE}" dt="2024-11-21T15:13:28.943" v="4865" actId="478"/>
          <ac:picMkLst>
            <pc:docMk/>
            <pc:sldMk cId="1778659823" sldId="283"/>
            <ac:picMk id="2" creationId="{130F78DD-69D5-3601-1FE2-BEC29CD8A609}"/>
          </ac:picMkLst>
        </pc:picChg>
        <pc:picChg chg="add del mod">
          <ac:chgData name="Gregor Gärtner" userId="e650ba367d682b2f" providerId="LiveId" clId="{AA2EFF45-0F8B-4443-A8EC-D78CE747A2CE}" dt="2024-11-21T08:33:28.002" v="3473" actId="21"/>
          <ac:picMkLst>
            <pc:docMk/>
            <pc:sldMk cId="1778659823" sldId="283"/>
            <ac:picMk id="4" creationId="{719F18DA-EB88-17EE-2C31-0A38D1D2871E}"/>
          </ac:picMkLst>
        </pc:picChg>
        <pc:picChg chg="add del mod">
          <ac:chgData name="Gregor Gärtner" userId="e650ba367d682b2f" providerId="LiveId" clId="{AA2EFF45-0F8B-4443-A8EC-D78CE747A2CE}" dt="2024-11-21T08:33:28.002" v="3473" actId="21"/>
          <ac:picMkLst>
            <pc:docMk/>
            <pc:sldMk cId="1778659823" sldId="283"/>
            <ac:picMk id="7" creationId="{F859A934-CCCE-0CC3-901B-79AE39790DA6}"/>
          </ac:picMkLst>
        </pc:picChg>
        <pc:picChg chg="add del mod">
          <ac:chgData name="Gregor Gärtner" userId="e650ba367d682b2f" providerId="LiveId" clId="{AA2EFF45-0F8B-4443-A8EC-D78CE747A2CE}" dt="2024-11-21T15:13:29.597" v="4866" actId="478"/>
          <ac:picMkLst>
            <pc:docMk/>
            <pc:sldMk cId="1778659823" sldId="283"/>
            <ac:picMk id="10" creationId="{5139ED53-8053-DD5E-39A6-49D7E4FB315D}"/>
          </ac:picMkLst>
        </pc:picChg>
        <pc:picChg chg="add mod">
          <ac:chgData name="Gregor Gärtner" userId="e650ba367d682b2f" providerId="LiveId" clId="{AA2EFF45-0F8B-4443-A8EC-D78CE747A2CE}" dt="2024-11-21T15:14:10.746" v="4879" actId="1076"/>
          <ac:picMkLst>
            <pc:docMk/>
            <pc:sldMk cId="1778659823" sldId="283"/>
            <ac:picMk id="16" creationId="{85CE8282-C942-9214-5512-4AC15F9A5EB8}"/>
          </ac:picMkLst>
        </pc:picChg>
        <pc:picChg chg="add mod">
          <ac:chgData name="Gregor Gärtner" userId="e650ba367d682b2f" providerId="LiveId" clId="{AA2EFF45-0F8B-4443-A8EC-D78CE747A2CE}" dt="2024-11-21T15:14:53.710" v="4890" actId="1038"/>
          <ac:picMkLst>
            <pc:docMk/>
            <pc:sldMk cId="1778659823" sldId="283"/>
            <ac:picMk id="18" creationId="{F0824E49-66AD-F676-57CE-BD918FFE9842}"/>
          </ac:picMkLst>
        </pc:picChg>
      </pc:sldChg>
      <pc:sldChg chg="addSp delSp modSp mod delAnim">
        <pc:chgData name="Gregor Gärtner" userId="e650ba367d682b2f" providerId="LiveId" clId="{AA2EFF45-0F8B-4443-A8EC-D78CE747A2CE}" dt="2024-11-21T08:42:02.287" v="4396" actId="1076"/>
        <pc:sldMkLst>
          <pc:docMk/>
          <pc:sldMk cId="789453971" sldId="284"/>
        </pc:sldMkLst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" creationId="{C0AAC40B-8053-B514-2BCE-89356391570C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7" creationId="{EB019CC9-1658-938F-8CB8-CFDD131F8234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45" creationId="{2175445F-07F2-6FC8-7962-EF2F8648E01B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46" creationId="{2C8EE081-0613-2D01-4CFB-751ADEB8B183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47" creationId="{873B5131-B505-9178-1137-F28242B856A5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48" creationId="{0D4B6306-89C9-5343-968F-A793E9EC4E55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49" creationId="{F53C12F0-E6CA-A1FF-2C8F-836B6B0D43F9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0" creationId="{5FAA3965-1D7A-6908-2E35-BD4E60109D8E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1" creationId="{F67CC6C2-C1AB-B75F-99CE-BC0AEA55317A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2" creationId="{BB3267AF-EA22-57EE-877C-91FFBCF6CE58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3" creationId="{AACEAC8C-85DD-842E-C5B2-7EBF05AC5D17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4" creationId="{D524A04A-F989-407F-3B37-11237E1A578B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5" creationId="{FE81E063-3913-66E2-04BC-4C10335660E0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6" creationId="{1C2F8F74-E93C-21F6-0548-90A58FF71906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7" creationId="{EF9181B7-E199-9FDB-3ADA-66ECA23A01F4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8" creationId="{E734D34D-F78B-A5C8-E5D7-2C00D146EE48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59" creationId="{D3378620-9879-95A6-B1B6-7448410C11AE}"/>
          </ac:spMkLst>
        </pc:spChg>
        <pc:spChg chg="del">
          <ac:chgData name="Gregor Gärtner" userId="e650ba367d682b2f" providerId="LiveId" clId="{AA2EFF45-0F8B-4443-A8EC-D78CE747A2CE}" dt="2024-11-20T18:48:34.373" v="2558" actId="21"/>
          <ac:spMkLst>
            <pc:docMk/>
            <pc:sldMk cId="789453971" sldId="284"/>
            <ac:spMk id="60" creationId="{0679408D-CFB4-0AAF-759B-E6CCF1FC4486}"/>
          </ac:spMkLst>
        </pc:spChg>
        <pc:picChg chg="add mod">
          <ac:chgData name="Gregor Gärtner" userId="e650ba367d682b2f" providerId="LiveId" clId="{AA2EFF45-0F8B-4443-A8EC-D78CE747A2CE}" dt="2024-11-21T08:42:02.287" v="4396" actId="1076"/>
          <ac:picMkLst>
            <pc:docMk/>
            <pc:sldMk cId="789453971" sldId="284"/>
            <ac:picMk id="4" creationId="{1FEB136A-9BA5-870F-4FAE-A77B0A7D60CC}"/>
          </ac:picMkLst>
        </pc:picChg>
        <pc:picChg chg="del">
          <ac:chgData name="Gregor Gärtner" userId="e650ba367d682b2f" providerId="LiveId" clId="{AA2EFF45-0F8B-4443-A8EC-D78CE747A2CE}" dt="2024-11-21T08:40:22.220" v="4325" actId="478"/>
          <ac:picMkLst>
            <pc:docMk/>
            <pc:sldMk cId="789453971" sldId="284"/>
            <ac:picMk id="44" creationId="{3CB1BE4F-147B-9FBC-3C3F-E1FAABBD8404}"/>
          </ac:picMkLst>
        </pc:picChg>
        <pc:picChg chg="del">
          <ac:chgData name="Gregor Gärtner" userId="e650ba367d682b2f" providerId="LiveId" clId="{AA2EFF45-0F8B-4443-A8EC-D78CE747A2CE}" dt="2024-11-20T18:48:34.373" v="2558" actId="21"/>
          <ac:picMkLst>
            <pc:docMk/>
            <pc:sldMk cId="789453971" sldId="284"/>
            <ac:picMk id="61" creationId="{195EE23D-7F23-8802-2870-DC631A68C74E}"/>
          </ac:picMkLst>
        </pc:picChg>
        <pc:picChg chg="del">
          <ac:chgData name="Gregor Gärtner" userId="e650ba367d682b2f" providerId="LiveId" clId="{AA2EFF45-0F8B-4443-A8EC-D78CE747A2CE}" dt="2024-11-20T18:48:34.373" v="2558" actId="21"/>
          <ac:picMkLst>
            <pc:docMk/>
            <pc:sldMk cId="789453971" sldId="284"/>
            <ac:picMk id="62" creationId="{BB1902D8-626A-F128-4C45-A74A3743902B}"/>
          </ac:picMkLst>
        </pc:picChg>
      </pc:sldChg>
      <pc:sldChg chg="del">
        <pc:chgData name="Gregor Gärtner" userId="e650ba367d682b2f" providerId="LiveId" clId="{AA2EFF45-0F8B-4443-A8EC-D78CE747A2CE}" dt="2024-11-21T18:51:47.061" v="6768" actId="2696"/>
        <pc:sldMkLst>
          <pc:docMk/>
          <pc:sldMk cId="1280930544" sldId="285"/>
        </pc:sldMkLst>
      </pc:sldChg>
      <pc:sldChg chg="addSp delSp modSp mod ord modAnim modNotesTx">
        <pc:chgData name="Gregor Gärtner" userId="e650ba367d682b2f" providerId="LiveId" clId="{AA2EFF45-0F8B-4443-A8EC-D78CE747A2CE}" dt="2024-11-22T06:07:19.993" v="6801" actId="1076"/>
        <pc:sldMkLst>
          <pc:docMk/>
          <pc:sldMk cId="1872268708" sldId="286"/>
        </pc:sldMkLst>
        <pc:spChg chg="del mod">
          <ac:chgData name="Gregor Gärtner" userId="e650ba367d682b2f" providerId="LiveId" clId="{AA2EFF45-0F8B-4443-A8EC-D78CE747A2CE}" dt="2024-11-21T14:48:08.636" v="4800" actId="478"/>
          <ac:spMkLst>
            <pc:docMk/>
            <pc:sldMk cId="1872268708" sldId="286"/>
            <ac:spMk id="3" creationId="{7D0FE94E-A516-1D80-F4B1-BC78DCDF8EA5}"/>
          </ac:spMkLst>
        </pc:spChg>
        <pc:spChg chg="add mod">
          <ac:chgData name="Gregor Gärtner" userId="e650ba367d682b2f" providerId="LiveId" clId="{AA2EFF45-0F8B-4443-A8EC-D78CE747A2CE}" dt="2024-11-22T06:07:19.993" v="6801" actId="1076"/>
          <ac:spMkLst>
            <pc:docMk/>
            <pc:sldMk cId="1872268708" sldId="286"/>
            <ac:spMk id="4" creationId="{973C9A4C-9722-B6C7-5B59-64D27D8E18D1}"/>
          </ac:spMkLst>
        </pc:spChg>
        <pc:spChg chg="mod">
          <ac:chgData name="Gregor Gärtner" userId="e650ba367d682b2f" providerId="LiveId" clId="{AA2EFF45-0F8B-4443-A8EC-D78CE747A2CE}" dt="2024-11-21T19:07:51.391" v="6779" actId="20577"/>
          <ac:spMkLst>
            <pc:docMk/>
            <pc:sldMk cId="1872268708" sldId="286"/>
            <ac:spMk id="6" creationId="{26E56B5A-BA65-3E2D-63E3-0E99DBB85363}"/>
          </ac:spMkLst>
        </pc:spChg>
        <pc:grpChg chg="mod">
          <ac:chgData name="Gregor Gärtner" userId="e650ba367d682b2f" providerId="LiveId" clId="{AA2EFF45-0F8B-4443-A8EC-D78CE747A2CE}" dt="2024-11-21T14:52:18.367" v="4815" actId="1076"/>
          <ac:grpSpMkLst>
            <pc:docMk/>
            <pc:sldMk cId="1872268708" sldId="286"/>
            <ac:grpSpMk id="10" creationId="{5986E452-4307-ED0D-2DB3-5AA5156047CD}"/>
          </ac:grpSpMkLst>
        </pc:grpChg>
        <pc:graphicFrameChg chg="mod">
          <ac:chgData name="Gregor Gärtner" userId="e650ba367d682b2f" providerId="LiveId" clId="{AA2EFF45-0F8B-4443-A8EC-D78CE747A2CE}" dt="2024-11-21T14:47:30.780" v="4796" actId="208"/>
          <ac:graphicFrameMkLst>
            <pc:docMk/>
            <pc:sldMk cId="1872268708" sldId="286"/>
            <ac:graphicFrameMk id="8" creationId="{96C34069-20A9-6B27-C29C-0F5174279508}"/>
          </ac:graphicFrameMkLst>
        </pc:graphicFrameChg>
        <pc:picChg chg="add mod modCrop">
          <ac:chgData name="Gregor Gärtner" userId="e650ba367d682b2f" providerId="LiveId" clId="{AA2EFF45-0F8B-4443-A8EC-D78CE747A2CE}" dt="2024-11-21T14:36:55.961" v="4750" actId="1076"/>
          <ac:picMkLst>
            <pc:docMk/>
            <pc:sldMk cId="1872268708" sldId="286"/>
            <ac:picMk id="2" creationId="{4EA41522-A9DF-419D-52E3-F410C9ABC680}"/>
          </ac:picMkLst>
        </pc:picChg>
        <pc:picChg chg="del mod">
          <ac:chgData name="Gregor Gärtner" userId="e650ba367d682b2f" providerId="LiveId" clId="{AA2EFF45-0F8B-4443-A8EC-D78CE747A2CE}" dt="2024-11-20T16:25:03.413" v="189" actId="478"/>
          <ac:picMkLst>
            <pc:docMk/>
            <pc:sldMk cId="1872268708" sldId="286"/>
            <ac:picMk id="7" creationId="{BDAA7B48-96FE-123E-C7E3-562C0512EE15}"/>
          </ac:picMkLst>
        </pc:picChg>
        <pc:picChg chg="del mod">
          <ac:chgData name="Gregor Gärtner" userId="e650ba367d682b2f" providerId="LiveId" clId="{AA2EFF45-0F8B-4443-A8EC-D78CE747A2CE}" dt="2024-11-20T16:25:04.435" v="190" actId="478"/>
          <ac:picMkLst>
            <pc:docMk/>
            <pc:sldMk cId="1872268708" sldId="286"/>
            <ac:picMk id="12" creationId="{CA967023-6AEB-74D1-E36C-ED87D23B9AEA}"/>
          </ac:picMkLst>
        </pc:picChg>
        <pc:cxnChg chg="del">
          <ac:chgData name="Gregor Gärtner" userId="e650ba367d682b2f" providerId="LiveId" clId="{AA2EFF45-0F8B-4443-A8EC-D78CE747A2CE}" dt="2024-11-20T16:21:16.137" v="137" actId="478"/>
          <ac:cxnSpMkLst>
            <pc:docMk/>
            <pc:sldMk cId="1872268708" sldId="286"/>
            <ac:cxnSpMk id="14" creationId="{C1DA6619-4979-E6EA-9D00-44615402997D}"/>
          </ac:cxnSpMkLst>
        </pc:cxnChg>
        <pc:cxnChg chg="del">
          <ac:chgData name="Gregor Gärtner" userId="e650ba367d682b2f" providerId="LiveId" clId="{AA2EFF45-0F8B-4443-A8EC-D78CE747A2CE}" dt="2024-11-20T16:21:16.805" v="138" actId="478"/>
          <ac:cxnSpMkLst>
            <pc:docMk/>
            <pc:sldMk cId="1872268708" sldId="286"/>
            <ac:cxnSpMk id="16" creationId="{B65374AF-F527-7BA3-4425-D5FAA292E247}"/>
          </ac:cxnSpMkLst>
        </pc:cxnChg>
      </pc:sldChg>
      <pc:sldChg chg="addSp delSp modSp mod ord modAnim">
        <pc:chgData name="Gregor Gärtner" userId="e650ba367d682b2f" providerId="LiveId" clId="{AA2EFF45-0F8B-4443-A8EC-D78CE747A2CE}" dt="2024-11-22T07:18:14.544" v="7886" actId="20577"/>
        <pc:sldMkLst>
          <pc:docMk/>
          <pc:sldMk cId="580618976" sldId="287"/>
        </pc:sldMkLst>
        <pc:spChg chg="del mod">
          <ac:chgData name="Gregor Gärtner" userId="e650ba367d682b2f" providerId="LiveId" clId="{AA2EFF45-0F8B-4443-A8EC-D78CE747A2CE}" dt="2024-11-21T18:39:46.439" v="6666" actId="478"/>
          <ac:spMkLst>
            <pc:docMk/>
            <pc:sldMk cId="580618976" sldId="287"/>
            <ac:spMk id="3" creationId="{B390B5DC-184B-467E-C2A2-D6A841CBB5F8}"/>
          </ac:spMkLst>
        </pc:spChg>
        <pc:spChg chg="mod">
          <ac:chgData name="Gregor Gärtner" userId="e650ba367d682b2f" providerId="LiveId" clId="{AA2EFF45-0F8B-4443-A8EC-D78CE747A2CE}" dt="2024-11-22T07:18:14.544" v="7886" actId="20577"/>
          <ac:spMkLst>
            <pc:docMk/>
            <pc:sldMk cId="580618976" sldId="287"/>
            <ac:spMk id="6" creationId="{450F2E38-F8CD-3197-068A-AA91E634844A}"/>
          </ac:spMkLst>
        </pc:spChg>
        <pc:spChg chg="del">
          <ac:chgData name="Gregor Gärtner" userId="e650ba367d682b2f" providerId="LiveId" clId="{AA2EFF45-0F8B-4443-A8EC-D78CE747A2CE}" dt="2024-11-20T18:49:56.901" v="2577" actId="478"/>
          <ac:spMkLst>
            <pc:docMk/>
            <pc:sldMk cId="580618976" sldId="287"/>
            <ac:spMk id="11" creationId="{7A273EDC-B0D5-9888-4928-BA12F61096BD}"/>
          </ac:spMkLst>
        </pc:spChg>
        <pc:spChg chg="add del">
          <ac:chgData name="Gregor Gärtner" userId="e650ba367d682b2f" providerId="LiveId" clId="{AA2EFF45-0F8B-4443-A8EC-D78CE747A2CE}" dt="2024-11-21T18:26:16.518" v="6391" actId="478"/>
          <ac:spMkLst>
            <pc:docMk/>
            <pc:sldMk cId="580618976" sldId="287"/>
            <ac:spMk id="12" creationId="{E829E51A-28DB-684E-091C-7B45DE9F3943}"/>
          </ac:spMkLst>
        </pc:spChg>
        <pc:spChg chg="add mod">
          <ac:chgData name="Gregor Gärtner" userId="e650ba367d682b2f" providerId="LiveId" clId="{AA2EFF45-0F8B-4443-A8EC-D78CE747A2CE}" dt="2024-11-21T18:46:42.113" v="6758" actId="1076"/>
          <ac:spMkLst>
            <pc:docMk/>
            <pc:sldMk cId="580618976" sldId="287"/>
            <ac:spMk id="13" creationId="{8D4F3AA6-C91B-A7EB-7ACF-64ED6C2EA16F}"/>
          </ac:spMkLst>
        </pc:spChg>
        <pc:spChg chg="del">
          <ac:chgData name="Gregor Gärtner" userId="e650ba367d682b2f" providerId="LiveId" clId="{AA2EFF45-0F8B-4443-A8EC-D78CE747A2CE}" dt="2024-11-20T18:49:59.651" v="2578" actId="478"/>
          <ac:spMkLst>
            <pc:docMk/>
            <pc:sldMk cId="580618976" sldId="287"/>
            <ac:spMk id="14" creationId="{ED4E6775-E68A-A426-D4EB-02D9F92235D2}"/>
          </ac:spMkLst>
        </pc:spChg>
        <pc:spChg chg="add mod">
          <ac:chgData name="Gregor Gärtner" userId="e650ba367d682b2f" providerId="LiveId" clId="{AA2EFF45-0F8B-4443-A8EC-D78CE747A2CE}" dt="2024-11-21T18:46:42.113" v="6758" actId="1076"/>
          <ac:spMkLst>
            <pc:docMk/>
            <pc:sldMk cId="580618976" sldId="287"/>
            <ac:spMk id="15" creationId="{6106AFF8-72A8-BF11-B3D4-EA943EB626B9}"/>
          </ac:spMkLst>
        </pc:spChg>
        <pc:spChg chg="add del mod">
          <ac:chgData name="Gregor Gärtner" userId="e650ba367d682b2f" providerId="LiveId" clId="{AA2EFF45-0F8B-4443-A8EC-D78CE747A2CE}" dt="2024-11-21T18:40:18.558" v="6667" actId="478"/>
          <ac:spMkLst>
            <pc:docMk/>
            <pc:sldMk cId="580618976" sldId="287"/>
            <ac:spMk id="17" creationId="{CC2BFB4B-3D80-E886-4FB6-8E3143C06EC3}"/>
          </ac:spMkLst>
        </pc:spChg>
        <pc:grpChg chg="del">
          <ac:chgData name="Gregor Gärtner" userId="e650ba367d682b2f" providerId="LiveId" clId="{AA2EFF45-0F8B-4443-A8EC-D78CE747A2CE}" dt="2024-11-20T18:49:52.255" v="2576" actId="478"/>
          <ac:grpSpMkLst>
            <pc:docMk/>
            <pc:sldMk cId="580618976" sldId="287"/>
            <ac:grpSpMk id="7" creationId="{1AD34681-C76E-3799-843B-5C19B0E9D009}"/>
          </ac:grpSpMkLst>
        </pc:grpChg>
        <pc:graphicFrameChg chg="mod">
          <ac:chgData name="Gregor Gärtner" userId="e650ba367d682b2f" providerId="LiveId" clId="{AA2EFF45-0F8B-4443-A8EC-D78CE747A2CE}" dt="2024-11-21T18:26:01.623" v="6386" actId="20577"/>
          <ac:graphicFrameMkLst>
            <pc:docMk/>
            <pc:sldMk cId="580618976" sldId="287"/>
            <ac:graphicFrameMk id="8" creationId="{247F4D42-2597-ACD2-8269-171B0748CB58}"/>
          </ac:graphicFrameMkLst>
        </pc:graphicFrameChg>
        <pc:picChg chg="del">
          <ac:chgData name="Gregor Gärtner" userId="e650ba367d682b2f" providerId="LiveId" clId="{AA2EFF45-0F8B-4443-A8EC-D78CE747A2CE}" dt="2024-11-20T17:40:34.047" v="2511" actId="21"/>
          <ac:picMkLst>
            <pc:docMk/>
            <pc:sldMk cId="580618976" sldId="287"/>
            <ac:picMk id="9" creationId="{449745C2-D70D-24FC-D57F-8C37F069891E}"/>
          </ac:picMkLst>
        </pc:picChg>
        <pc:picChg chg="add mod">
          <ac:chgData name="Gregor Gärtner" userId="e650ba367d682b2f" providerId="LiveId" clId="{AA2EFF45-0F8B-4443-A8EC-D78CE747A2CE}" dt="2024-11-21T18:50:22.061" v="6765" actId="1076"/>
          <ac:picMkLst>
            <pc:docMk/>
            <pc:sldMk cId="580618976" sldId="287"/>
            <ac:picMk id="18" creationId="{4CB7A6DA-F634-EC17-1EC5-B20DDCC02080}"/>
          </ac:picMkLst>
        </pc:picChg>
        <pc:picChg chg="add mod">
          <ac:chgData name="Gregor Gärtner" userId="e650ba367d682b2f" providerId="LiveId" clId="{AA2EFF45-0F8B-4443-A8EC-D78CE747A2CE}" dt="2024-11-22T06:19:27.932" v="7217" actId="1076"/>
          <ac:picMkLst>
            <pc:docMk/>
            <pc:sldMk cId="580618976" sldId="287"/>
            <ac:picMk id="19" creationId="{63AABD00-4146-F8C6-A05B-57A4F7A594A5}"/>
          </ac:picMkLst>
        </pc:picChg>
      </pc:sldChg>
      <pc:sldChg chg="del">
        <pc:chgData name="Gregor Gärtner" userId="e650ba367d682b2f" providerId="LiveId" clId="{AA2EFF45-0F8B-4443-A8EC-D78CE747A2CE}" dt="2024-11-20T16:50:43.292" v="2066" actId="2696"/>
        <pc:sldMkLst>
          <pc:docMk/>
          <pc:sldMk cId="4160237237" sldId="289"/>
        </pc:sldMkLst>
      </pc:sldChg>
      <pc:sldChg chg="del">
        <pc:chgData name="Gregor Gärtner" userId="e650ba367d682b2f" providerId="LiveId" clId="{AA2EFF45-0F8B-4443-A8EC-D78CE747A2CE}" dt="2024-11-20T16:50:43.281" v="2063" actId="2696"/>
        <pc:sldMkLst>
          <pc:docMk/>
          <pc:sldMk cId="2562528287" sldId="290"/>
        </pc:sldMkLst>
      </pc:sldChg>
      <pc:sldChg chg="addSp delSp modSp mod delAnim modAnim">
        <pc:chgData name="Gregor Gärtner" userId="e650ba367d682b2f" providerId="LiveId" clId="{AA2EFF45-0F8B-4443-A8EC-D78CE747A2CE}" dt="2024-11-21T08:38:53.756" v="4323" actId="1076"/>
        <pc:sldMkLst>
          <pc:docMk/>
          <pc:sldMk cId="3218943104" sldId="294"/>
        </pc:sldMkLst>
        <pc:spChg chg="mod">
          <ac:chgData name="Gregor Gärtner" userId="e650ba367d682b2f" providerId="LiveId" clId="{AA2EFF45-0F8B-4443-A8EC-D78CE747A2CE}" dt="2024-11-20T18:48:10.601" v="2554" actId="20577"/>
          <ac:spMkLst>
            <pc:docMk/>
            <pc:sldMk cId="3218943104" sldId="294"/>
            <ac:spMk id="3" creationId="{4508A496-96B4-75FC-FA8F-F9F2C5533F46}"/>
          </ac:spMkLst>
        </pc:spChg>
        <pc:spChg chg="mod">
          <ac:chgData name="Gregor Gärtner" userId="e650ba367d682b2f" providerId="LiveId" clId="{AA2EFF45-0F8B-4443-A8EC-D78CE747A2CE}" dt="2024-11-20T18:48:39.783" v="2559" actId="1076"/>
          <ac:spMkLst>
            <pc:docMk/>
            <pc:sldMk cId="3218943104" sldId="294"/>
            <ac:spMk id="5" creationId="{10E4EDDD-B860-A5DB-C80D-21EDC6ABC63E}"/>
          </ac:spMkLst>
        </pc:spChg>
        <pc:spChg chg="mod">
          <ac:chgData name="Gregor Gärtner" userId="e650ba367d682b2f" providerId="LiveId" clId="{AA2EFF45-0F8B-4443-A8EC-D78CE747A2CE}" dt="2024-11-20T18:48:39.783" v="2559" actId="1076"/>
          <ac:spMkLst>
            <pc:docMk/>
            <pc:sldMk cId="3218943104" sldId="294"/>
            <ac:spMk id="7" creationId="{77A33FAD-725C-E8C8-6665-269BAD807EAA}"/>
          </ac:spMkLst>
        </pc:spChg>
        <pc:spChg chg="mod">
          <ac:chgData name="Gregor Gärtner" userId="e650ba367d682b2f" providerId="LiveId" clId="{AA2EFF45-0F8B-4443-A8EC-D78CE747A2CE}" dt="2024-11-20T18:48:39.783" v="2559" actId="1076"/>
          <ac:spMkLst>
            <pc:docMk/>
            <pc:sldMk cId="3218943104" sldId="294"/>
            <ac:spMk id="9" creationId="{6FE654DE-1F2B-12FA-C823-EDBDE6DEB602}"/>
          </ac:spMkLst>
        </pc:spChg>
        <pc:spChg chg="mod">
          <ac:chgData name="Gregor Gärtner" userId="e650ba367d682b2f" providerId="LiveId" clId="{AA2EFF45-0F8B-4443-A8EC-D78CE747A2CE}" dt="2024-11-20T18:48:39.783" v="2559" actId="1076"/>
          <ac:spMkLst>
            <pc:docMk/>
            <pc:sldMk cId="3218943104" sldId="294"/>
            <ac:spMk id="10" creationId="{8E268BD4-4FFB-7927-89B3-8471C4BA076D}"/>
          </ac:spMkLst>
        </pc:spChg>
        <pc:spChg chg="mod">
          <ac:chgData name="Gregor Gärtner" userId="e650ba367d682b2f" providerId="LiveId" clId="{AA2EFF45-0F8B-4443-A8EC-D78CE747A2CE}" dt="2024-11-20T18:48:39.783" v="2559" actId="1076"/>
          <ac:spMkLst>
            <pc:docMk/>
            <pc:sldMk cId="3218943104" sldId="294"/>
            <ac:spMk id="11" creationId="{A1E75FCA-55EC-48B3-0B76-5964DF806638}"/>
          </ac:spMkLst>
        </pc:spChg>
        <pc:spChg chg="add mod">
          <ac:chgData name="Gregor Gärtner" userId="e650ba367d682b2f" providerId="LiveId" clId="{AA2EFF45-0F8B-4443-A8EC-D78CE747A2CE}" dt="2024-11-20T18:48:40.587" v="2560"/>
          <ac:spMkLst>
            <pc:docMk/>
            <pc:sldMk cId="3218943104" sldId="294"/>
            <ac:spMk id="12" creationId="{5306D7AC-FEA6-8246-4DCC-F3FF207ABDA2}"/>
          </ac:spMkLst>
        </pc:spChg>
        <pc:spChg chg="add mod">
          <ac:chgData name="Gregor Gärtner" userId="e650ba367d682b2f" providerId="LiveId" clId="{AA2EFF45-0F8B-4443-A8EC-D78CE747A2CE}" dt="2024-11-20T18:48:40.587" v="2560"/>
          <ac:spMkLst>
            <pc:docMk/>
            <pc:sldMk cId="3218943104" sldId="294"/>
            <ac:spMk id="15" creationId="{C44F3DD5-5280-1684-358B-58201E78F12E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16" creationId="{DE6089AD-EA37-6D9F-E08C-334FEDC7DB7F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17" creationId="{9ED3406D-2501-1A35-0EB2-26ECC02B2E8B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18" creationId="{1C233CD3-18FF-6169-0D9A-0FA0BF1260C2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19" creationId="{E6353E3B-962B-1128-06F3-DC38F9BF7F95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0" creationId="{91EBF5A0-80DE-D0AD-456A-EC0FC22306C6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2" creationId="{D7613107-A7D9-3252-6986-15AC0C8C12CD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3" creationId="{76A8F58A-CCEF-3015-8FC3-9DB2732FA005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4" creationId="{D0B7F89D-A3E3-2670-C479-5331697BA40E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5" creationId="{25E32867-4753-BD22-1614-CCC718E9C4CB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6" creationId="{C0B1D228-A574-C048-F72B-6E2764135864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7" creationId="{82FFCA43-1A27-4E56-9FFE-ECAFB1AFE733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8" creationId="{80C8298A-DB12-87AE-48B4-342D1C166A3B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29" creationId="{3187EF3D-5C5F-1115-81EE-159E6993697E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30" creationId="{A35631B8-448B-66F5-A136-205222A4D8DC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31" creationId="{0D52C905-E5DE-304A-70A0-1798688E7D08}"/>
          </ac:spMkLst>
        </pc:spChg>
        <pc:spChg chg="add del mod">
          <ac:chgData name="Gregor Gärtner" userId="e650ba367d682b2f" providerId="LiveId" clId="{AA2EFF45-0F8B-4443-A8EC-D78CE747A2CE}" dt="2024-11-20T18:48:54.826" v="2561" actId="478"/>
          <ac:spMkLst>
            <pc:docMk/>
            <pc:sldMk cId="3218943104" sldId="294"/>
            <ac:spMk id="32" creationId="{30111EAE-0263-D32F-3208-B0EF9CFA2D4A}"/>
          </ac:spMkLst>
        </pc:spChg>
        <pc:graphicFrameChg chg="mod">
          <ac:chgData name="Gregor Gärtner" userId="e650ba367d682b2f" providerId="LiveId" clId="{AA2EFF45-0F8B-4443-A8EC-D78CE747A2CE}" dt="2024-11-20T18:48:04.036" v="2553" actId="20577"/>
          <ac:graphicFrameMkLst>
            <pc:docMk/>
            <pc:sldMk cId="3218943104" sldId="294"/>
            <ac:graphicFrameMk id="8" creationId="{96A343BB-26D2-0234-7F65-7D8F3442FC0E}"/>
          </ac:graphicFrameMkLst>
        </pc:graphicFrameChg>
        <pc:picChg chg="add mod">
          <ac:chgData name="Gregor Gärtner" userId="e650ba367d682b2f" providerId="LiveId" clId="{AA2EFF45-0F8B-4443-A8EC-D78CE747A2CE}" dt="2024-11-20T18:48:24.203" v="2556" actId="1076"/>
          <ac:picMkLst>
            <pc:docMk/>
            <pc:sldMk cId="3218943104" sldId="294"/>
            <ac:picMk id="2" creationId="{4DB7DA8F-FA81-4093-AF77-3CFD35720706}"/>
          </ac:picMkLst>
        </pc:picChg>
        <pc:picChg chg="mod">
          <ac:chgData name="Gregor Gärtner" userId="e650ba367d682b2f" providerId="LiveId" clId="{AA2EFF45-0F8B-4443-A8EC-D78CE747A2CE}" dt="2024-11-20T18:48:39.783" v="2559" actId="1076"/>
          <ac:picMkLst>
            <pc:docMk/>
            <pc:sldMk cId="3218943104" sldId="294"/>
            <ac:picMk id="4" creationId="{63518E5B-72AE-EF51-7ABA-B977E038620D}"/>
          </ac:picMkLst>
        </pc:picChg>
        <pc:picChg chg="mod">
          <ac:chgData name="Gregor Gärtner" userId="e650ba367d682b2f" providerId="LiveId" clId="{AA2EFF45-0F8B-4443-A8EC-D78CE747A2CE}" dt="2024-11-20T18:47:55.878" v="2539" actId="1076"/>
          <ac:picMkLst>
            <pc:docMk/>
            <pc:sldMk cId="3218943104" sldId="294"/>
            <ac:picMk id="13" creationId="{A32823BA-374B-04EF-AAF5-2FE6FE4B3983}"/>
          </ac:picMkLst>
        </pc:picChg>
        <pc:picChg chg="add mod">
          <ac:chgData name="Gregor Gärtner" userId="e650ba367d682b2f" providerId="LiveId" clId="{AA2EFF45-0F8B-4443-A8EC-D78CE747A2CE}" dt="2024-11-20T18:48:40.587" v="2560"/>
          <ac:picMkLst>
            <pc:docMk/>
            <pc:sldMk cId="3218943104" sldId="294"/>
            <ac:picMk id="33" creationId="{23724E40-0940-8958-67B1-03AFEC98A8A2}"/>
          </ac:picMkLst>
        </pc:picChg>
        <pc:picChg chg="add mod">
          <ac:chgData name="Gregor Gärtner" userId="e650ba367d682b2f" providerId="LiveId" clId="{AA2EFF45-0F8B-4443-A8EC-D78CE747A2CE}" dt="2024-11-20T18:48:40.587" v="2560"/>
          <ac:picMkLst>
            <pc:docMk/>
            <pc:sldMk cId="3218943104" sldId="294"/>
            <ac:picMk id="34" creationId="{C2FFA39B-C498-C97D-7381-BFEB49965382}"/>
          </ac:picMkLst>
        </pc:picChg>
        <pc:picChg chg="add del mod">
          <ac:chgData name="Gregor Gärtner" userId="e650ba367d682b2f" providerId="LiveId" clId="{AA2EFF45-0F8B-4443-A8EC-D78CE747A2CE}" dt="2024-11-20T20:48:36.951" v="2596" actId="21"/>
          <ac:picMkLst>
            <pc:docMk/>
            <pc:sldMk cId="3218943104" sldId="294"/>
            <ac:picMk id="35" creationId="{258BF2ED-E971-21CB-4B7C-C327AF4344C8}"/>
          </ac:picMkLst>
        </pc:picChg>
        <pc:picChg chg="add mod">
          <ac:chgData name="Gregor Gärtner" userId="e650ba367d682b2f" providerId="LiveId" clId="{AA2EFF45-0F8B-4443-A8EC-D78CE747A2CE}" dt="2024-11-21T08:38:51.744" v="4322" actId="1076"/>
          <ac:picMkLst>
            <pc:docMk/>
            <pc:sldMk cId="3218943104" sldId="294"/>
            <ac:picMk id="36" creationId="{9CE2F941-5985-7072-3EC9-69A2AC4B2337}"/>
          </ac:picMkLst>
        </pc:picChg>
        <pc:picChg chg="add mod">
          <ac:chgData name="Gregor Gärtner" userId="e650ba367d682b2f" providerId="LiveId" clId="{AA2EFF45-0F8B-4443-A8EC-D78CE747A2CE}" dt="2024-11-21T08:38:53.756" v="4323" actId="1076"/>
          <ac:picMkLst>
            <pc:docMk/>
            <pc:sldMk cId="3218943104" sldId="294"/>
            <ac:picMk id="37" creationId="{6E1F53B7-A9EF-4D93-EF30-2A1880B6E8A6}"/>
          </ac:picMkLst>
        </pc:picChg>
        <pc:cxnChg chg="del">
          <ac:chgData name="Gregor Gärtner" userId="e650ba367d682b2f" providerId="LiveId" clId="{AA2EFF45-0F8B-4443-A8EC-D78CE747A2CE}" dt="2024-11-20T18:48:25.689" v="2557" actId="478"/>
          <ac:cxnSpMkLst>
            <pc:docMk/>
            <pc:sldMk cId="3218943104" sldId="294"/>
            <ac:cxnSpMk id="14" creationId="{6BE69F8A-EEF9-E915-9DA5-7F4B206E5218}"/>
          </ac:cxnSpMkLst>
        </pc:cxnChg>
      </pc:sldChg>
      <pc:sldChg chg="addSp delSp modSp mod ord modTransition">
        <pc:chgData name="Gregor Gärtner" userId="e650ba367d682b2f" providerId="LiveId" clId="{AA2EFF45-0F8B-4443-A8EC-D78CE747A2CE}" dt="2024-11-22T07:44:41.369" v="8245" actId="962"/>
        <pc:sldMkLst>
          <pc:docMk/>
          <pc:sldMk cId="3771177222" sldId="295"/>
        </pc:sldMkLst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" creationId="{4BB9CE7F-2720-6671-4457-8D8F1ECD656D}"/>
          </ac:spMkLst>
        </pc:spChg>
        <pc:spChg chg="mod">
          <ac:chgData name="Gregor Gärtner" userId="e650ba367d682b2f" providerId="LiveId" clId="{AA2EFF45-0F8B-4443-A8EC-D78CE747A2CE}" dt="2024-11-21T15:58:11.147" v="5185" actId="21"/>
          <ac:spMkLst>
            <pc:docMk/>
            <pc:sldMk cId="3771177222" sldId="295"/>
            <ac:spMk id="3" creationId="{46740187-9335-AA56-A68E-420D65DA40F0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" creationId="{709D98DC-0DED-26D1-2292-744A2E436971}"/>
          </ac:spMkLst>
        </pc:spChg>
        <pc:spChg chg="mod">
          <ac:chgData name="Gregor Gärtner" userId="e650ba367d682b2f" providerId="LiveId" clId="{AA2EFF45-0F8B-4443-A8EC-D78CE747A2CE}" dt="2024-11-22T07:18:04.709" v="7882" actId="20577"/>
          <ac:spMkLst>
            <pc:docMk/>
            <pc:sldMk cId="3771177222" sldId="295"/>
            <ac:spMk id="6" creationId="{D88C66B9-12C6-80D4-42F4-344C9E726576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7" creationId="{C6BC08AF-BCF7-4C6B-3236-47FCD47C184E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11" creationId="{3107A85B-711A-5FE0-D8E5-ECCCFD26B88D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13" creationId="{3AAA99EA-B9AF-1A24-A021-ABB0722DC23D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15" creationId="{5794CC4F-7879-AA7F-C105-D39F236339B9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17" creationId="{AD9B3CC2-99CF-E840-1E9D-9C16EA48B536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18" creationId="{2D2987F1-72AA-2D78-814A-835B464465F4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0" creationId="{F9C20401-7E4E-9C43-E580-59294F1EAB0F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2" creationId="{A15E70A9-CE70-4FFF-7E20-72B4F49B2EDF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3" creationId="{4FE951BA-C193-DD85-B388-5A5A234D1777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4" creationId="{1B7439A1-03BB-90E5-8503-1C1F51B8B334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5" creationId="{180C2BCD-5DF6-2E07-000B-D562214C53F5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6" creationId="{35F600D9-120A-3523-45B0-8300D893E58A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7" creationId="{D611461C-D7E7-C83C-6A76-FDBD3812638E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8" creationId="{51C87B03-C84B-1655-7FAE-7EEBE89D170E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29" creationId="{87FDE375-23BD-0484-DEB5-9CDACFE04CA6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30" creationId="{336C360F-9CEF-6E99-282E-94DDE8B1D568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31" creationId="{18A5F478-62AE-1370-3B5A-89AC5F0C523B}"/>
          </ac:spMkLst>
        </pc:spChg>
        <pc:spChg chg="add mod">
          <ac:chgData name="Gregor Gärtner" userId="e650ba367d682b2f" providerId="LiveId" clId="{AA2EFF45-0F8B-4443-A8EC-D78CE747A2CE}" dt="2024-11-21T15:57:45.533" v="5180" actId="1076"/>
          <ac:spMkLst>
            <pc:docMk/>
            <pc:sldMk cId="3771177222" sldId="295"/>
            <ac:spMk id="32" creationId="{37A055D6-89DC-DC0F-BF0D-75C936EFA61F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45" creationId="{F56DBA94-C431-FE74-3338-CD7174CEEF93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46" creationId="{66244192-E626-EBB9-9F2C-E7DDC196E9EB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47" creationId="{01893B3B-5EC5-46E6-2C7E-76DF46B537B0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48" creationId="{117E1F7F-E32E-153A-52B3-04CD19222288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49" creationId="{37FF49AA-C699-A109-85AB-812CE72F0F07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0" creationId="{062DE104-257C-0088-2F30-48E1C895F977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1" creationId="{58B4AD84-A207-765E-0888-5F0E8C88E126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2" creationId="{57D344D0-302D-BC1B-694B-39AC795A4AE6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3" creationId="{3AFCFB0E-800A-68F4-31E2-8773DAF21326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4" creationId="{FB44875E-390C-9DF5-784A-E2526EC80A30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5" creationId="{02965191-1CEB-CE06-0BE8-AD9841B7B844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6" creationId="{4180A0AA-3B95-ACEE-92D1-4532004CE4EB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7" creationId="{B31ADD00-62C1-3235-24AD-64A05BD7A2A1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8" creationId="{AB7ABBFC-6572-ADFE-369D-9C112F801714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59" creationId="{E2B03F9C-89BB-098B-173A-68642E33C962}"/>
          </ac:spMkLst>
        </pc:spChg>
        <pc:spChg chg="del">
          <ac:chgData name="Gregor Gärtner" userId="e650ba367d682b2f" providerId="LiveId" clId="{AA2EFF45-0F8B-4443-A8EC-D78CE747A2CE}" dt="2024-11-21T15:20:38.330" v="5072" actId="21"/>
          <ac:spMkLst>
            <pc:docMk/>
            <pc:sldMk cId="3771177222" sldId="295"/>
            <ac:spMk id="60" creationId="{CD1B5D1F-63F5-6E71-0B0D-35389792D60D}"/>
          </ac:spMkLst>
        </pc:spChg>
        <pc:spChg chg="add mod topLvl">
          <ac:chgData name="Gregor Gärtner" userId="e650ba367d682b2f" providerId="LiveId" clId="{AA2EFF45-0F8B-4443-A8EC-D78CE747A2CE}" dt="2024-11-22T07:44:41.369" v="8245" actId="962"/>
          <ac:spMkLst>
            <pc:docMk/>
            <pc:sldMk cId="3771177222" sldId="295"/>
            <ac:spMk id="64" creationId="{92D9AFDC-4B41-8A40-30DE-2D8720ED1E3F}"/>
          </ac:spMkLst>
        </pc:spChg>
        <pc:spChg chg="add mod topLvl">
          <ac:chgData name="Gregor Gärtner" userId="e650ba367d682b2f" providerId="LiveId" clId="{AA2EFF45-0F8B-4443-A8EC-D78CE747A2CE}" dt="2024-11-22T07:43:43.046" v="8243" actId="165"/>
          <ac:spMkLst>
            <pc:docMk/>
            <pc:sldMk cId="3771177222" sldId="295"/>
            <ac:spMk id="66" creationId="{F8156B23-999B-ABC0-F715-3FC10BAABE85}"/>
          </ac:spMkLst>
        </pc:spChg>
        <pc:spChg chg="add del">
          <ac:chgData name="Gregor Gärtner" userId="e650ba367d682b2f" providerId="LiveId" clId="{AA2EFF45-0F8B-4443-A8EC-D78CE747A2CE}" dt="2024-11-22T07:42:29.560" v="8232" actId="21"/>
          <ac:spMkLst>
            <pc:docMk/>
            <pc:sldMk cId="3771177222" sldId="295"/>
            <ac:spMk id="70" creationId="{7BCE61DF-5678-5650-DBC2-9FE4D19C7BD3}"/>
          </ac:spMkLst>
        </pc:spChg>
        <pc:spChg chg="add del mod">
          <ac:chgData name="Gregor Gärtner" userId="e650ba367d682b2f" providerId="LiveId" clId="{AA2EFF45-0F8B-4443-A8EC-D78CE747A2CE}" dt="2024-11-22T07:42:39.316" v="8237" actId="21"/>
          <ac:spMkLst>
            <pc:docMk/>
            <pc:sldMk cId="3771177222" sldId="295"/>
            <ac:spMk id="71" creationId="{76BFFA0C-2D6B-9798-1375-48F9E3B1709A}"/>
          </ac:spMkLst>
        </pc:spChg>
        <pc:spChg chg="add del mod">
          <ac:chgData name="Gregor Gärtner" userId="e650ba367d682b2f" providerId="LiveId" clId="{AA2EFF45-0F8B-4443-A8EC-D78CE747A2CE}" dt="2024-11-22T07:42:45.945" v="8240" actId="478"/>
          <ac:spMkLst>
            <pc:docMk/>
            <pc:sldMk cId="3771177222" sldId="295"/>
            <ac:spMk id="72" creationId="{3C10FE25-C037-EFD6-3B23-7D3F59C9E4F2}"/>
          </ac:spMkLst>
        </pc:spChg>
        <pc:grpChg chg="add del mod">
          <ac:chgData name="Gregor Gärtner" userId="e650ba367d682b2f" providerId="LiveId" clId="{AA2EFF45-0F8B-4443-A8EC-D78CE747A2CE}" dt="2024-11-21T16:10:57.552" v="5348" actId="165"/>
          <ac:grpSpMkLst>
            <pc:docMk/>
            <pc:sldMk cId="3771177222" sldId="295"/>
            <ac:grpSpMk id="62" creationId="{11F3E68B-078C-4B97-D744-031D6A2EC4D3}"/>
          </ac:grpSpMkLst>
        </pc:grpChg>
        <pc:grpChg chg="add mod">
          <ac:chgData name="Gregor Gärtner" userId="e650ba367d682b2f" providerId="LiveId" clId="{AA2EFF45-0F8B-4443-A8EC-D78CE747A2CE}" dt="2024-11-22T07:42:56.890" v="8242" actId="1076"/>
          <ac:grpSpMkLst>
            <pc:docMk/>
            <pc:sldMk cId="3771177222" sldId="295"/>
            <ac:grpSpMk id="63" creationId="{48A55E41-BE2B-FFE2-A187-B44AEA4AAA23}"/>
          </ac:grpSpMkLst>
        </pc:grpChg>
        <pc:grpChg chg="add del mod">
          <ac:chgData name="Gregor Gärtner" userId="e650ba367d682b2f" providerId="LiveId" clId="{AA2EFF45-0F8B-4443-A8EC-D78CE747A2CE}" dt="2024-11-22T07:43:43.046" v="8243" actId="165"/>
          <ac:grpSpMkLst>
            <pc:docMk/>
            <pc:sldMk cId="3771177222" sldId="295"/>
            <ac:grpSpMk id="69" creationId="{FD8A13E2-CB15-0857-9D3F-EBB1C55ABD9D}"/>
          </ac:grpSpMkLst>
        </pc:grpChg>
        <pc:picChg chg="del">
          <ac:chgData name="Gregor Gärtner" userId="e650ba367d682b2f" providerId="LiveId" clId="{AA2EFF45-0F8B-4443-A8EC-D78CE747A2CE}" dt="2024-11-21T15:20:38.330" v="5072" actId="21"/>
          <ac:picMkLst>
            <pc:docMk/>
            <pc:sldMk cId="3771177222" sldId="295"/>
            <ac:picMk id="4" creationId="{41DCE376-D7ED-4C09-8A38-C92ED6114A2E}"/>
          </ac:picMkLst>
        </pc:picChg>
        <pc:picChg chg="del">
          <ac:chgData name="Gregor Gärtner" userId="e650ba367d682b2f" providerId="LiveId" clId="{AA2EFF45-0F8B-4443-A8EC-D78CE747A2CE}" dt="2024-11-21T15:20:38.330" v="5072" actId="21"/>
          <ac:picMkLst>
            <pc:docMk/>
            <pc:sldMk cId="3771177222" sldId="295"/>
            <ac:picMk id="9" creationId="{6FB14D2F-57DD-9C2B-14F7-0F1F13591984}"/>
          </ac:picMkLst>
        </pc:picChg>
        <pc:picChg chg="del mod">
          <ac:chgData name="Gregor Gärtner" userId="e650ba367d682b2f" providerId="LiveId" clId="{AA2EFF45-0F8B-4443-A8EC-D78CE747A2CE}" dt="2024-11-22T07:39:11.946" v="8122" actId="478"/>
          <ac:picMkLst>
            <pc:docMk/>
            <pc:sldMk cId="3771177222" sldId="295"/>
            <ac:picMk id="10" creationId="{D220489D-DFE3-D6DB-1B7B-BB2EC9E7DB9E}"/>
          </ac:picMkLst>
        </pc:picChg>
        <pc:picChg chg="del">
          <ac:chgData name="Gregor Gärtner" userId="e650ba367d682b2f" providerId="LiveId" clId="{AA2EFF45-0F8B-4443-A8EC-D78CE747A2CE}" dt="2024-11-21T15:38:40.899" v="5104" actId="478"/>
          <ac:picMkLst>
            <pc:docMk/>
            <pc:sldMk cId="3771177222" sldId="295"/>
            <ac:picMk id="12" creationId="{53B99BA7-028E-BA1F-3C9D-DF91D7931FC9}"/>
          </ac:picMkLst>
        </pc:picChg>
        <pc:picChg chg="del mod">
          <ac:chgData name="Gregor Gärtner" userId="e650ba367d682b2f" providerId="LiveId" clId="{AA2EFF45-0F8B-4443-A8EC-D78CE747A2CE}" dt="2024-11-21T15:55:08.471" v="5137" actId="478"/>
          <ac:picMkLst>
            <pc:docMk/>
            <pc:sldMk cId="3771177222" sldId="295"/>
            <ac:picMk id="14" creationId="{5AFDDA6E-F910-80EB-30DD-B3595A1D150D}"/>
          </ac:picMkLst>
        </pc:picChg>
        <pc:picChg chg="del">
          <ac:chgData name="Gregor Gärtner" userId="e650ba367d682b2f" providerId="LiveId" clId="{AA2EFF45-0F8B-4443-A8EC-D78CE747A2CE}" dt="2024-11-21T15:55:09.555" v="5138" actId="478"/>
          <ac:picMkLst>
            <pc:docMk/>
            <pc:sldMk cId="3771177222" sldId="295"/>
            <ac:picMk id="16" creationId="{D2562D02-1A2D-0722-3D39-E85D1BB3038C}"/>
          </ac:picMkLst>
        </pc:picChg>
        <pc:picChg chg="mod topLvl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19" creationId="{98F9DEA3-9490-8B6C-EC9F-F3C45E73CF3C}"/>
          </ac:picMkLst>
        </pc:picChg>
        <pc:picChg chg="add mod">
          <ac:chgData name="Gregor Gärtner" userId="e650ba367d682b2f" providerId="LiveId" clId="{AA2EFF45-0F8B-4443-A8EC-D78CE747A2CE}" dt="2024-11-21T15:57:45.533" v="5180" actId="1076"/>
          <ac:picMkLst>
            <pc:docMk/>
            <pc:sldMk cId="3771177222" sldId="295"/>
            <ac:picMk id="33" creationId="{1316D382-89A0-69E7-9A68-28ED278BDEBC}"/>
          </ac:picMkLst>
        </pc:picChg>
        <pc:picChg chg="add mod">
          <ac:chgData name="Gregor Gärtner" userId="e650ba367d682b2f" providerId="LiveId" clId="{AA2EFF45-0F8B-4443-A8EC-D78CE747A2CE}" dt="2024-11-21T15:57:45.533" v="5180" actId="1076"/>
          <ac:picMkLst>
            <pc:docMk/>
            <pc:sldMk cId="3771177222" sldId="295"/>
            <ac:picMk id="34" creationId="{8A704FD9-4C57-8C91-6DB6-F8D3BE4475EF}"/>
          </ac:picMkLst>
        </pc:picChg>
        <pc:picChg chg="add del mod">
          <ac:chgData name="Gregor Gärtner" userId="e650ba367d682b2f" providerId="LiveId" clId="{AA2EFF45-0F8B-4443-A8EC-D78CE747A2CE}" dt="2024-11-21T15:46:08.583" v="5116" actId="478"/>
          <ac:picMkLst>
            <pc:docMk/>
            <pc:sldMk cId="3771177222" sldId="295"/>
            <ac:picMk id="35" creationId="{B6ED0295-665D-7F4C-C239-0527DCB09B65}"/>
          </ac:picMkLst>
        </pc:picChg>
        <pc:picChg chg="add del mod">
          <ac:chgData name="Gregor Gärtner" userId="e650ba367d682b2f" providerId="LiveId" clId="{AA2EFF45-0F8B-4443-A8EC-D78CE747A2CE}" dt="2024-11-21T15:54:20.495" v="5121" actId="478"/>
          <ac:picMkLst>
            <pc:docMk/>
            <pc:sldMk cId="3771177222" sldId="295"/>
            <ac:picMk id="37" creationId="{5749256D-9703-641E-F84C-F97C34501FEC}"/>
          </ac:picMkLst>
        </pc:picChg>
        <pc:picChg chg="add del mod">
          <ac:chgData name="Gregor Gärtner" userId="e650ba367d682b2f" providerId="LiveId" clId="{AA2EFF45-0F8B-4443-A8EC-D78CE747A2CE}" dt="2024-11-21T15:54:21.499" v="5122" actId="478"/>
          <ac:picMkLst>
            <pc:docMk/>
            <pc:sldMk cId="3771177222" sldId="295"/>
            <ac:picMk id="39" creationId="{58F4C0A6-3232-2121-2167-D139F5020BBF}"/>
          </ac:picMkLst>
        </pc:picChg>
        <pc:picChg chg="add mod topLvl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41" creationId="{D92B112A-08AE-025F-AFC6-BEE87598D3A3}"/>
          </ac:picMkLst>
        </pc:picChg>
        <pc:picChg chg="add mod topLvl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43" creationId="{EC591C28-4730-80AF-BB06-141FF6726F12}"/>
          </ac:picMkLst>
        </pc:picChg>
        <pc:picChg chg="add mod topLvl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61" creationId="{D1D651BB-2739-4AF4-B25D-E49FAB7C0FCA}"/>
          </ac:picMkLst>
        </pc:picChg>
        <pc:picChg chg="add mod">
          <ac:chgData name="Gregor Gärtner" userId="e650ba367d682b2f" providerId="LiveId" clId="{AA2EFF45-0F8B-4443-A8EC-D78CE747A2CE}" dt="2024-11-21T16:04:58.832" v="5291"/>
          <ac:picMkLst>
            <pc:docMk/>
            <pc:sldMk cId="3771177222" sldId="295"/>
            <ac:picMk id="65" creationId="{AAF61933-4C6C-313F-B26E-6896D5C754FB}"/>
          </ac:picMkLst>
        </pc:picChg>
        <pc:picChg chg="add mod topLvl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67" creationId="{369AAB2F-AAE5-971D-214A-310E584B5DB7}"/>
          </ac:picMkLst>
        </pc:picChg>
        <pc:picChg chg="add mod topLvl modCrop">
          <ac:chgData name="Gregor Gärtner" userId="e650ba367d682b2f" providerId="LiveId" clId="{AA2EFF45-0F8B-4443-A8EC-D78CE747A2CE}" dt="2024-11-22T07:43:43.046" v="8243" actId="165"/>
          <ac:picMkLst>
            <pc:docMk/>
            <pc:sldMk cId="3771177222" sldId="295"/>
            <ac:picMk id="68" creationId="{B07E0DD5-5BC0-AD92-E2C3-9C2A5F40B99F}"/>
          </ac:picMkLst>
        </pc:picChg>
      </pc:sldChg>
      <pc:sldChg chg="delSp mod delAnim">
        <pc:chgData name="Gregor Gärtner" userId="e650ba367d682b2f" providerId="LiveId" clId="{AA2EFF45-0F8B-4443-A8EC-D78CE747A2CE}" dt="2024-11-21T18:46:07.928" v="6752" actId="21"/>
        <pc:sldMkLst>
          <pc:docMk/>
          <pc:sldMk cId="1321705353" sldId="298"/>
        </pc:sldMkLst>
        <pc:picChg chg="del">
          <ac:chgData name="Gregor Gärtner" userId="e650ba367d682b2f" providerId="LiveId" clId="{AA2EFF45-0F8B-4443-A8EC-D78CE747A2CE}" dt="2024-11-21T18:46:07.928" v="6752" actId="21"/>
          <ac:picMkLst>
            <pc:docMk/>
            <pc:sldMk cId="1321705353" sldId="298"/>
            <ac:picMk id="14" creationId="{A4B703CD-D399-1EDF-3567-9C292E8F2CF6}"/>
          </ac:picMkLst>
        </pc:picChg>
      </pc:sldChg>
      <pc:sldChg chg="addSp delSp modSp mod">
        <pc:chgData name="Gregor Gärtner" userId="e650ba367d682b2f" providerId="LiveId" clId="{AA2EFF45-0F8B-4443-A8EC-D78CE747A2CE}" dt="2024-11-21T15:38:17.855" v="5099" actId="21"/>
        <pc:sldMkLst>
          <pc:docMk/>
          <pc:sldMk cId="3566615310" sldId="302"/>
        </pc:sldMkLst>
        <pc:picChg chg="add del mod">
          <ac:chgData name="Gregor Gärtner" userId="e650ba367d682b2f" providerId="LiveId" clId="{AA2EFF45-0F8B-4443-A8EC-D78CE747A2CE}" dt="2024-11-21T15:38:17.855" v="5099" actId="21"/>
          <ac:picMkLst>
            <pc:docMk/>
            <pc:sldMk cId="3566615310" sldId="302"/>
            <ac:picMk id="11" creationId="{824E6662-440F-CD94-2F2F-B434C06C11D2}"/>
          </ac:picMkLst>
        </pc:picChg>
      </pc:sldChg>
      <pc:sldChg chg="delSp mod">
        <pc:chgData name="Gregor Gärtner" userId="e650ba367d682b2f" providerId="LiveId" clId="{AA2EFF45-0F8B-4443-A8EC-D78CE747A2CE}" dt="2024-11-21T18:43:37.606" v="6739" actId="21"/>
        <pc:sldMkLst>
          <pc:docMk/>
          <pc:sldMk cId="2496359144" sldId="303"/>
        </pc:sldMkLst>
        <pc:picChg chg="del">
          <ac:chgData name="Gregor Gärtner" userId="e650ba367d682b2f" providerId="LiveId" clId="{AA2EFF45-0F8B-4443-A8EC-D78CE747A2CE}" dt="2024-11-21T18:43:37.606" v="6739" actId="21"/>
          <ac:picMkLst>
            <pc:docMk/>
            <pc:sldMk cId="2496359144" sldId="303"/>
            <ac:picMk id="12" creationId="{6F5A059B-435E-AA16-EACB-BB26C25FE80A}"/>
          </ac:picMkLst>
        </pc:picChg>
      </pc:sldChg>
      <pc:sldChg chg="modSp mod">
        <pc:chgData name="Gregor Gärtner" userId="e650ba367d682b2f" providerId="LiveId" clId="{AA2EFF45-0F8B-4443-A8EC-D78CE747A2CE}" dt="2024-11-21T18:51:42.047" v="6767" actId="1076"/>
        <pc:sldMkLst>
          <pc:docMk/>
          <pc:sldMk cId="1392515652" sldId="306"/>
        </pc:sldMkLst>
        <pc:picChg chg="mod">
          <ac:chgData name="Gregor Gärtner" userId="e650ba367d682b2f" providerId="LiveId" clId="{AA2EFF45-0F8B-4443-A8EC-D78CE747A2CE}" dt="2024-11-21T18:51:42.047" v="6767" actId="1076"/>
          <ac:picMkLst>
            <pc:docMk/>
            <pc:sldMk cId="1392515652" sldId="306"/>
            <ac:picMk id="14" creationId="{3C45C3F1-6992-04B8-0972-E4AEA17EDA64}"/>
          </ac:picMkLst>
        </pc:picChg>
      </pc:sldChg>
      <pc:sldChg chg="addSp delSp modSp add del mod modTransition delAnim modAnim">
        <pc:chgData name="Gregor Gärtner" userId="e650ba367d682b2f" providerId="LiveId" clId="{AA2EFF45-0F8B-4443-A8EC-D78CE747A2CE}" dt="2024-11-21T18:16:26.182" v="6320" actId="2696"/>
        <pc:sldMkLst>
          <pc:docMk/>
          <pc:sldMk cId="3252279900" sldId="307"/>
        </pc:sldMkLst>
        <pc:spChg chg="del mod">
          <ac:chgData name="Gregor Gärtner" userId="e650ba367d682b2f" providerId="LiveId" clId="{AA2EFF45-0F8B-4443-A8EC-D78CE747A2CE}" dt="2024-11-20T16:33:33.529" v="401" actId="478"/>
          <ac:spMkLst>
            <pc:docMk/>
            <pc:sldMk cId="3252279900" sldId="307"/>
            <ac:spMk id="3" creationId="{ADDF6330-91D0-DB54-8BEB-B4282696B61F}"/>
          </ac:spMkLst>
        </pc:spChg>
        <pc:spChg chg="add del mod">
          <ac:chgData name="Gregor Gärtner" userId="e650ba367d682b2f" providerId="LiveId" clId="{AA2EFF45-0F8B-4443-A8EC-D78CE747A2CE}" dt="2024-11-20T16:34:00.526" v="407"/>
          <ac:spMkLst>
            <pc:docMk/>
            <pc:sldMk cId="3252279900" sldId="307"/>
            <ac:spMk id="11" creationId="{8274122A-C314-C1A2-8B72-727AAE8EEEBF}"/>
          </ac:spMkLst>
        </pc:spChg>
        <pc:spChg chg="add mod">
          <ac:chgData name="Gregor Gärtner" userId="e650ba367d682b2f" providerId="LiveId" clId="{AA2EFF45-0F8B-4443-A8EC-D78CE747A2CE}" dt="2024-11-21T14:52:56.055" v="4817" actId="1076"/>
          <ac:spMkLst>
            <pc:docMk/>
            <pc:sldMk cId="3252279900" sldId="307"/>
            <ac:spMk id="13" creationId="{FB2FB723-1CB6-9386-15C2-C16A4E39E482}"/>
          </ac:spMkLst>
        </pc:spChg>
        <pc:spChg chg="add mod">
          <ac:chgData name="Gregor Gärtner" userId="e650ba367d682b2f" providerId="LiveId" clId="{AA2EFF45-0F8B-4443-A8EC-D78CE747A2CE}" dt="2024-11-21T08:23:44.538" v="2906" actId="1076"/>
          <ac:spMkLst>
            <pc:docMk/>
            <pc:sldMk cId="3252279900" sldId="307"/>
            <ac:spMk id="15" creationId="{FAE5F793-FC42-1357-030E-E1D732B5ADE1}"/>
          </ac:spMkLst>
        </pc:spChg>
        <pc:spChg chg="mod">
          <ac:chgData name="Gregor Gärtner" userId="e650ba367d682b2f" providerId="LiveId" clId="{AA2EFF45-0F8B-4443-A8EC-D78CE747A2CE}" dt="2024-11-20T16:41:09.424" v="810"/>
          <ac:spMkLst>
            <pc:docMk/>
            <pc:sldMk cId="3252279900" sldId="307"/>
            <ac:spMk id="22" creationId="{E200C05F-ABAC-2549-2B81-A38B29B74CBA}"/>
          </ac:spMkLst>
        </pc:spChg>
        <pc:spChg chg="add del mod">
          <ac:chgData name="Gregor Gärtner" userId="e650ba367d682b2f" providerId="LiveId" clId="{AA2EFF45-0F8B-4443-A8EC-D78CE747A2CE}" dt="2024-11-20T17:37:48.105" v="2469" actId="478"/>
          <ac:spMkLst>
            <pc:docMk/>
            <pc:sldMk cId="3252279900" sldId="307"/>
            <ac:spMk id="25" creationId="{55476C87-7FF4-0634-11B8-BC999A5C0F26}"/>
          </ac:spMkLst>
        </pc:spChg>
        <pc:spChg chg="mod">
          <ac:chgData name="Gregor Gärtner" userId="e650ba367d682b2f" providerId="LiveId" clId="{AA2EFF45-0F8B-4443-A8EC-D78CE747A2CE}" dt="2024-11-20T17:38:12.580" v="2473"/>
          <ac:spMkLst>
            <pc:docMk/>
            <pc:sldMk cId="3252279900" sldId="307"/>
            <ac:spMk id="30" creationId="{8F832AE5-F5EE-87F6-7515-A0BCD7B45F08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1" creationId="{97392B92-9B85-245A-FAB2-26FDBD02687D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2" creationId="{9CCAC6C2-5426-AA58-A70C-41C753FE1E94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3" creationId="{0AB3637B-AA80-2502-14AE-27BDC83925FD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4" creationId="{907129F6-4CA7-490B-F881-BBFE8A4623BA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5" creationId="{CFFCB80D-7B98-F3CF-2B8D-090F0FC93D3C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6" creationId="{1FD978F1-DED2-DCDD-7073-9BA90A643852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7" creationId="{E52948AC-79A2-2587-E74C-711F6BA7C502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8" creationId="{4DEA8D9C-0E10-3B35-07C4-81C38E387280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39" creationId="{9CC4E942-9121-401A-5348-27A31F5ABB88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0" creationId="{9E48F5CB-4F8F-255B-C21E-353E368A72A9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1" creationId="{AD8B941D-36F0-1EA7-BEAB-69C13AF93359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2" creationId="{4D13071A-B1E4-006F-2CA5-49A15BC9D1EF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3" creationId="{645E8C33-D446-BF4C-FF23-33C625DAED9C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4" creationId="{6A56F987-C748-2232-9913-26BDB69F94E0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5" creationId="{66CAAFFC-3734-3A3E-3A95-EB1A19F64AD5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6" creationId="{5EC09C7A-C982-1983-5A15-F252CFBDFA42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7" creationId="{99BB5F30-40AA-DE7A-4F8C-2D18BB8F2FB8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8" creationId="{46849C11-6ADC-6EE0-50BF-434378A62393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49" creationId="{71D1B1E8-A049-7AB7-88C9-30E3BADF6DB8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0" creationId="{C5B05AA7-CE7C-5353-6580-424627695D5E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1" creationId="{118C40B7-99C2-ECCD-311B-B9B3C008C3F2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2" creationId="{C65A3724-4AEB-98F6-32A7-F978FFD7AD89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3" creationId="{9D87CD76-A60A-9D52-C2B9-4E1F0498168F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4" creationId="{3D19D139-B83B-C6BC-C961-DE550657A91C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5" creationId="{8EFF7EAD-D77A-AF88-AE45-6318EF80359F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6" creationId="{F9DE9082-79A0-511C-A2D1-CB84A33F4F85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7" creationId="{2AD7A4FD-5976-A986-9E59-EE11C49C718F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8" creationId="{B140A405-4918-C2B3-1B3B-BED3C75A0641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59" creationId="{C725DB7D-F7FB-A326-FB74-05AE611314F2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60" creationId="{84929A04-FC2F-F2F8-DFCF-0B95D08961ED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61" creationId="{71D2C093-559F-1CA4-B669-D2D2C9F1C3D5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62" creationId="{8A7208D4-5AC0-4D61-3CA4-064E1558A45E}"/>
          </ac:spMkLst>
        </pc:spChg>
        <pc:spChg chg="add del mod">
          <ac:chgData name="Gregor Gärtner" userId="e650ba367d682b2f" providerId="LiveId" clId="{AA2EFF45-0F8B-4443-A8EC-D78CE747A2CE}" dt="2024-11-21T08:23:47.015" v="2907" actId="478"/>
          <ac:spMkLst>
            <pc:docMk/>
            <pc:sldMk cId="3252279900" sldId="307"/>
            <ac:spMk id="63" creationId="{72392573-2346-AB36-E519-5F5F0702C755}"/>
          </ac:spMkLst>
        </pc:spChg>
        <pc:spChg chg="add del mod">
          <ac:chgData name="Gregor Gärtner" userId="e650ba367d682b2f" providerId="LiveId" clId="{AA2EFF45-0F8B-4443-A8EC-D78CE747A2CE}" dt="2024-11-21T08:23:13.726" v="2896" actId="478"/>
          <ac:spMkLst>
            <pc:docMk/>
            <pc:sldMk cId="3252279900" sldId="307"/>
            <ac:spMk id="69" creationId="{DE9B213B-E066-3C90-C690-C647B48FB9EF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3" creationId="{E5E9316C-14DE-10F8-D560-D20DFF820D9C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4" creationId="{FCA46525-B3EA-D8DF-48E9-ED9434EF03B6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5" creationId="{0B18E3CA-EE52-E0A8-69B0-F1BA95C01E16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6" creationId="{75313B17-1E9A-51CF-2A67-959BBA14528E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7" creationId="{CA4CCEF0-84AB-6644-686E-3075286B6DCE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8" creationId="{0613FEFA-DC46-455A-0237-3F961F911992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79" creationId="{5BC9EA07-3B93-F89C-55B4-16A91219F411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0" creationId="{07DC2513-80A1-25D4-70CF-68E4E2993970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1" creationId="{0991BB5D-B8C5-2D91-CD2F-D85F6BC581F4}"/>
          </ac:spMkLst>
        </pc:spChg>
        <pc:spChg chg="mod topLvl">
          <ac:chgData name="Gregor Gärtner" userId="e650ba367d682b2f" providerId="LiveId" clId="{AA2EFF45-0F8B-4443-A8EC-D78CE747A2CE}" dt="2024-11-21T18:09:51.929" v="6178" actId="171"/>
          <ac:spMkLst>
            <pc:docMk/>
            <pc:sldMk cId="3252279900" sldId="307"/>
            <ac:spMk id="82" creationId="{10EC08D5-0E1E-1D50-0F6A-F688384F1F63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3" creationId="{C24C58E5-3691-7D2D-0ECA-B23C4F6E3BF3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4" creationId="{5D36E3BC-0DD3-41C7-C1EB-D989CB51D320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5" creationId="{ED0C4CF9-0D3A-0558-BD0F-BA54A2921F6D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6" creationId="{036A4184-F9DA-981E-0DD8-7BDEA5AAC67C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7" creationId="{00D07AFA-A989-D1E5-75E1-86397B0FC26A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8" creationId="{E8955232-2845-98E8-A819-31F88CEF665C}"/>
          </ac:spMkLst>
        </pc:spChg>
        <pc:spChg chg="mod topLvl">
          <ac:chgData name="Gregor Gärtner" userId="e650ba367d682b2f" providerId="LiveId" clId="{AA2EFF45-0F8B-4443-A8EC-D78CE747A2CE}" dt="2024-11-21T18:08:56.174" v="6173" actId="1076"/>
          <ac:spMkLst>
            <pc:docMk/>
            <pc:sldMk cId="3252279900" sldId="307"/>
            <ac:spMk id="89" creationId="{15FE3467-B19B-064E-6A20-2AC27BB511D7}"/>
          </ac:spMkLst>
        </pc:spChg>
        <pc:spChg chg="add mod">
          <ac:chgData name="Gregor Gärtner" userId="e650ba367d682b2f" providerId="LiveId" clId="{AA2EFF45-0F8B-4443-A8EC-D78CE747A2CE}" dt="2024-11-21T18:09:23.345" v="6177" actId="167"/>
          <ac:spMkLst>
            <pc:docMk/>
            <pc:sldMk cId="3252279900" sldId="307"/>
            <ac:spMk id="90" creationId="{E812C486-BF06-A08C-4745-B1B410BD726D}"/>
          </ac:spMkLst>
        </pc:spChg>
        <pc:grpChg chg="del">
          <ac:chgData name="Gregor Gärtner" userId="e650ba367d682b2f" providerId="LiveId" clId="{AA2EFF45-0F8B-4443-A8EC-D78CE747A2CE}" dt="2024-11-20T16:32:01.841" v="358" actId="478"/>
          <ac:grpSpMkLst>
            <pc:docMk/>
            <pc:sldMk cId="3252279900" sldId="307"/>
            <ac:grpSpMk id="10" creationId="{F1CADBE5-8FE2-7E66-E1E8-9F8FA6E6211D}"/>
          </ac:grpSpMkLst>
        </pc:grpChg>
        <pc:grpChg chg="add del mod">
          <ac:chgData name="Gregor Gärtner" userId="e650ba367d682b2f" providerId="LiveId" clId="{AA2EFF45-0F8B-4443-A8EC-D78CE747A2CE}" dt="2024-11-20T17:30:02.182" v="2235" actId="478"/>
          <ac:grpSpMkLst>
            <pc:docMk/>
            <pc:sldMk cId="3252279900" sldId="307"/>
            <ac:grpSpMk id="18" creationId="{7257A8C5-DF59-C1FB-5FC5-D6CB7645066F}"/>
          </ac:grpSpMkLst>
        </pc:grpChg>
        <pc:grpChg chg="add mod">
          <ac:chgData name="Gregor Gärtner" userId="e650ba367d682b2f" providerId="LiveId" clId="{AA2EFF45-0F8B-4443-A8EC-D78CE747A2CE}" dt="2024-11-21T14:34:59.807" v="4738" actId="1076"/>
          <ac:grpSpMkLst>
            <pc:docMk/>
            <pc:sldMk cId="3252279900" sldId="307"/>
            <ac:grpSpMk id="27" creationId="{249953BA-8997-5CDC-94C3-1BD20A9D2934}"/>
          </ac:grpSpMkLst>
        </pc:grpChg>
        <pc:grpChg chg="add del mod">
          <ac:chgData name="Gregor Gärtner" userId="e650ba367d682b2f" providerId="LiveId" clId="{AA2EFF45-0F8B-4443-A8EC-D78CE747A2CE}" dt="2024-11-21T08:24:03.559" v="2912" actId="165"/>
          <ac:grpSpMkLst>
            <pc:docMk/>
            <pc:sldMk cId="3252279900" sldId="307"/>
            <ac:grpSpMk id="71" creationId="{D4060E6C-2E4F-603A-185E-820C96C80A92}"/>
          </ac:grpSpMkLst>
        </pc:grpChg>
        <pc:grpChg chg="add mod">
          <ac:chgData name="Gregor Gärtner" userId="e650ba367d682b2f" providerId="LiveId" clId="{AA2EFF45-0F8B-4443-A8EC-D78CE747A2CE}" dt="2024-11-21T18:10:51.474" v="6184" actId="1076"/>
          <ac:grpSpMkLst>
            <pc:docMk/>
            <pc:sldMk cId="3252279900" sldId="307"/>
            <ac:grpSpMk id="91" creationId="{EADA4406-71EB-3C4E-5BEF-0C8319CB951B}"/>
          </ac:grpSpMkLst>
        </pc:grpChg>
        <pc:graphicFrameChg chg="mod">
          <ac:chgData name="Gregor Gärtner" userId="e650ba367d682b2f" providerId="LiveId" clId="{AA2EFF45-0F8B-4443-A8EC-D78CE747A2CE}" dt="2024-11-20T16:32:52.077" v="398" actId="20577"/>
          <ac:graphicFrameMkLst>
            <pc:docMk/>
            <pc:sldMk cId="3252279900" sldId="307"/>
            <ac:graphicFrameMk id="8" creationId="{EB3E673B-A5C0-CD76-83E3-299CD59C58B5}"/>
          </ac:graphicFrameMkLst>
        </pc:graphicFrameChg>
        <pc:picChg chg="del">
          <ac:chgData name="Gregor Gärtner" userId="e650ba367d682b2f" providerId="LiveId" clId="{AA2EFF45-0F8B-4443-A8EC-D78CE747A2CE}" dt="2024-11-20T16:32:02.930" v="359" actId="478"/>
          <ac:picMkLst>
            <pc:docMk/>
            <pc:sldMk cId="3252279900" sldId="307"/>
            <ac:picMk id="7" creationId="{2779651A-CE9F-8D57-6160-BBAF27DDDE9D}"/>
          </ac:picMkLst>
        </pc:picChg>
        <pc:picChg chg="del">
          <ac:chgData name="Gregor Gärtner" userId="e650ba367d682b2f" providerId="LiveId" clId="{AA2EFF45-0F8B-4443-A8EC-D78CE747A2CE}" dt="2024-11-20T16:32:04.221" v="360" actId="478"/>
          <ac:picMkLst>
            <pc:docMk/>
            <pc:sldMk cId="3252279900" sldId="307"/>
            <ac:picMk id="12" creationId="{A5B270BB-19F2-47C7-AD84-3495FE445855}"/>
          </ac:picMkLst>
        </pc:picChg>
        <pc:picChg chg="del mod">
          <ac:chgData name="Gregor Gärtner" userId="e650ba367d682b2f" providerId="LiveId" clId="{AA2EFF45-0F8B-4443-A8EC-D78CE747A2CE}" dt="2024-11-20T17:29:59.456" v="2234" actId="478"/>
          <ac:picMkLst>
            <pc:docMk/>
            <pc:sldMk cId="3252279900" sldId="307"/>
            <ac:picMk id="19" creationId="{9B7F2D8A-6F8F-D997-6811-6A6C5A339A98}"/>
          </ac:picMkLst>
        </pc:picChg>
        <pc:picChg chg="mod">
          <ac:chgData name="Gregor Gärtner" userId="e650ba367d682b2f" providerId="LiveId" clId="{AA2EFF45-0F8B-4443-A8EC-D78CE747A2CE}" dt="2024-11-20T17:38:12.580" v="2473"/>
          <ac:picMkLst>
            <pc:docMk/>
            <pc:sldMk cId="3252279900" sldId="307"/>
            <ac:picMk id="28" creationId="{0BC66AF8-5C46-5570-D4D3-1AF6D5E02C61}"/>
          </ac:picMkLst>
        </pc:picChg>
        <pc:picChg chg="add del mod">
          <ac:chgData name="Gregor Gärtner" userId="e650ba367d682b2f" providerId="LiveId" clId="{AA2EFF45-0F8B-4443-A8EC-D78CE747A2CE}" dt="2024-11-21T08:23:47.015" v="2907" actId="478"/>
          <ac:picMkLst>
            <pc:docMk/>
            <pc:sldMk cId="3252279900" sldId="307"/>
            <ac:picMk id="64" creationId="{0C0CE464-F71C-0E6D-9B11-928FC321A0EA}"/>
          </ac:picMkLst>
        </pc:picChg>
        <pc:picChg chg="add del mod">
          <ac:chgData name="Gregor Gärtner" userId="e650ba367d682b2f" providerId="LiveId" clId="{AA2EFF45-0F8B-4443-A8EC-D78CE747A2CE}" dt="2024-11-21T08:23:47.015" v="2907" actId="478"/>
          <ac:picMkLst>
            <pc:docMk/>
            <pc:sldMk cId="3252279900" sldId="307"/>
            <ac:picMk id="65" creationId="{8FAA20FA-62FA-ECA8-BDAB-84D724EB5ED7}"/>
          </ac:picMkLst>
        </pc:picChg>
        <pc:picChg chg="add del mod">
          <ac:chgData name="Gregor Gärtner" userId="e650ba367d682b2f" providerId="LiveId" clId="{AA2EFF45-0F8B-4443-A8EC-D78CE747A2CE}" dt="2024-11-21T08:23:47.015" v="2907" actId="478"/>
          <ac:picMkLst>
            <pc:docMk/>
            <pc:sldMk cId="3252279900" sldId="307"/>
            <ac:picMk id="66" creationId="{1AF73655-C365-ABC1-F191-C6C9A6FB0EBA}"/>
          </ac:picMkLst>
        </pc:picChg>
        <pc:picChg chg="add del mod">
          <ac:chgData name="Gregor Gärtner" userId="e650ba367d682b2f" providerId="LiveId" clId="{AA2EFF45-0F8B-4443-A8EC-D78CE747A2CE}" dt="2024-11-21T08:23:47.015" v="2907" actId="478"/>
          <ac:picMkLst>
            <pc:docMk/>
            <pc:sldMk cId="3252279900" sldId="307"/>
            <ac:picMk id="67" creationId="{C69306B5-30C0-81E6-EC7A-22A7B5F98DCA}"/>
          </ac:picMkLst>
        </pc:picChg>
        <pc:picChg chg="add mod">
          <ac:chgData name="Gregor Gärtner" userId="e650ba367d682b2f" providerId="LiveId" clId="{AA2EFF45-0F8B-4443-A8EC-D78CE747A2CE}" dt="2024-11-20T18:46:52.299" v="2538" actId="1076"/>
          <ac:picMkLst>
            <pc:docMk/>
            <pc:sldMk cId="3252279900" sldId="307"/>
            <ac:picMk id="68" creationId="{D02BA42E-2792-552B-8E1C-67D95F7E0A01}"/>
          </ac:picMkLst>
        </pc:picChg>
        <pc:picChg chg="mod topLvl">
          <ac:chgData name="Gregor Gärtner" userId="e650ba367d682b2f" providerId="LiveId" clId="{AA2EFF45-0F8B-4443-A8EC-D78CE747A2CE}" dt="2024-11-21T18:09:51.929" v="6178" actId="171"/>
          <ac:picMkLst>
            <pc:docMk/>
            <pc:sldMk cId="3252279900" sldId="307"/>
            <ac:picMk id="72" creationId="{3342B83C-32EF-2ECD-F955-ACE43AEB09B8}"/>
          </ac:picMkLst>
        </pc:picChg>
        <pc:cxnChg chg="add mod">
          <ac:chgData name="Gregor Gärtner" userId="e650ba367d682b2f" providerId="LiveId" clId="{AA2EFF45-0F8B-4443-A8EC-D78CE747A2CE}" dt="2024-11-21T08:08:43.271" v="2819" actId="14100"/>
          <ac:cxnSpMkLst>
            <pc:docMk/>
            <pc:sldMk cId="3252279900" sldId="307"/>
            <ac:cxnSpMk id="4" creationId="{35CFE3B7-D958-0E2D-ED9F-640435B08765}"/>
          </ac:cxnSpMkLst>
        </pc:cxnChg>
        <pc:cxnChg chg="del">
          <ac:chgData name="Gregor Gärtner" userId="e650ba367d682b2f" providerId="LiveId" clId="{AA2EFF45-0F8B-4443-A8EC-D78CE747A2CE}" dt="2024-11-20T16:32:06.225" v="361" actId="478"/>
          <ac:cxnSpMkLst>
            <pc:docMk/>
            <pc:sldMk cId="3252279900" sldId="307"/>
            <ac:cxnSpMk id="14" creationId="{61C557A7-E374-FD4B-1770-010F93BF42F4}"/>
          </ac:cxnSpMkLst>
        </pc:cxnChg>
        <pc:cxnChg chg="del">
          <ac:chgData name="Gregor Gärtner" userId="e650ba367d682b2f" providerId="LiveId" clId="{AA2EFF45-0F8B-4443-A8EC-D78CE747A2CE}" dt="2024-11-20T16:32:07.651" v="362" actId="478"/>
          <ac:cxnSpMkLst>
            <pc:docMk/>
            <pc:sldMk cId="3252279900" sldId="307"/>
            <ac:cxnSpMk id="16" creationId="{632B7AAE-BCA0-8A71-0E4E-98AB98D61A48}"/>
          </ac:cxnSpMkLst>
        </pc:cxnChg>
        <pc:cxnChg chg="mod">
          <ac:chgData name="Gregor Gärtner" userId="e650ba367d682b2f" providerId="LiveId" clId="{AA2EFF45-0F8B-4443-A8EC-D78CE747A2CE}" dt="2024-11-20T16:41:09.424" v="810"/>
          <ac:cxnSpMkLst>
            <pc:docMk/>
            <pc:sldMk cId="3252279900" sldId="307"/>
            <ac:cxnSpMk id="20" creationId="{D78D72EB-C7F4-DE9B-DA99-128C82F18D56}"/>
          </ac:cxnSpMkLst>
        </pc:cxnChg>
        <pc:cxnChg chg="mod">
          <ac:chgData name="Gregor Gärtner" userId="e650ba367d682b2f" providerId="LiveId" clId="{AA2EFF45-0F8B-4443-A8EC-D78CE747A2CE}" dt="2024-11-20T17:38:12.580" v="2473"/>
          <ac:cxnSpMkLst>
            <pc:docMk/>
            <pc:sldMk cId="3252279900" sldId="307"/>
            <ac:cxnSpMk id="29" creationId="{6F3FC5F9-D918-B74A-7736-468591A03AAB}"/>
          </ac:cxnSpMkLst>
        </pc:cxnChg>
      </pc:sldChg>
      <pc:sldChg chg="delSp add mod ord modShow">
        <pc:chgData name="Gregor Gärtner" userId="e650ba367d682b2f" providerId="LiveId" clId="{AA2EFF45-0F8B-4443-A8EC-D78CE747A2CE}" dt="2024-11-20T16:51:15.971" v="2071" actId="21"/>
        <pc:sldMkLst>
          <pc:docMk/>
          <pc:sldMk cId="2990950584" sldId="308"/>
        </pc:sldMkLst>
        <pc:picChg chg="del">
          <ac:chgData name="Gregor Gärtner" userId="e650ba367d682b2f" providerId="LiveId" clId="{AA2EFF45-0F8B-4443-A8EC-D78CE747A2CE}" dt="2024-11-20T16:51:15.971" v="2071" actId="21"/>
          <ac:picMkLst>
            <pc:docMk/>
            <pc:sldMk cId="2990950584" sldId="308"/>
            <ac:picMk id="12" creationId="{3B1D316D-0324-43E6-457F-9B0D441B5BE4}"/>
          </ac:picMkLst>
        </pc:picChg>
      </pc:sldChg>
      <pc:sldChg chg="addSp delSp modSp add mod modTransition delAnim modAnim modShow">
        <pc:chgData name="Gregor Gärtner" userId="e650ba367d682b2f" providerId="LiveId" clId="{AA2EFF45-0F8B-4443-A8EC-D78CE747A2CE}" dt="2024-11-22T07:17:13.834" v="7872"/>
        <pc:sldMkLst>
          <pc:docMk/>
          <pc:sldMk cId="773387697" sldId="309"/>
        </pc:sldMkLst>
        <pc:spChg chg="del mod">
          <ac:chgData name="Gregor Gärtner" userId="e650ba367d682b2f" providerId="LiveId" clId="{AA2EFF45-0F8B-4443-A8EC-D78CE747A2CE}" dt="2024-11-22T06:40:16.899" v="7587" actId="478"/>
          <ac:spMkLst>
            <pc:docMk/>
            <pc:sldMk cId="773387697" sldId="309"/>
            <ac:spMk id="3" creationId="{928B6A55-69FA-5713-1D80-2732B3F8DC2A}"/>
          </ac:spMkLst>
        </pc:spChg>
        <pc:spChg chg="mod topLvl">
          <ac:chgData name="Gregor Gärtner" userId="e650ba367d682b2f" providerId="LiveId" clId="{AA2EFF45-0F8B-4443-A8EC-D78CE747A2CE}" dt="2024-11-22T06:56:16.352" v="7799" actId="165"/>
          <ac:spMkLst>
            <pc:docMk/>
            <pc:sldMk cId="773387697" sldId="309"/>
            <ac:spMk id="5" creationId="{F8020960-0C64-4BEE-B2E8-9558A94DD0AB}"/>
          </ac:spMkLst>
        </pc:spChg>
        <pc:spChg chg="mod">
          <ac:chgData name="Gregor Gärtner" userId="e650ba367d682b2f" providerId="LiveId" clId="{AA2EFF45-0F8B-4443-A8EC-D78CE747A2CE}" dt="2024-11-21T19:07:55.768" v="6781" actId="20577"/>
          <ac:spMkLst>
            <pc:docMk/>
            <pc:sldMk cId="773387697" sldId="309"/>
            <ac:spMk id="6" creationId="{6A3539A8-0E78-C568-0DC8-0A01C3B8144A}"/>
          </ac:spMkLst>
        </pc:spChg>
        <pc:spChg chg="add del mod">
          <ac:chgData name="Gregor Gärtner" userId="e650ba367d682b2f" providerId="LiveId" clId="{AA2EFF45-0F8B-4443-A8EC-D78CE747A2CE}" dt="2024-11-22T07:17:13.302" v="7871" actId="478"/>
          <ac:spMkLst>
            <pc:docMk/>
            <pc:sldMk cId="773387697" sldId="309"/>
            <ac:spMk id="7" creationId="{F8ACB0BE-DBD7-9BEC-A77C-01186C121621}"/>
          </ac:spMkLst>
        </pc:spChg>
        <pc:spChg chg="mod topLvl">
          <ac:chgData name="Gregor Gärtner" userId="e650ba367d682b2f" providerId="LiveId" clId="{AA2EFF45-0F8B-4443-A8EC-D78CE747A2CE}" dt="2024-11-22T06:56:16.352" v="7799" actId="165"/>
          <ac:spMkLst>
            <pc:docMk/>
            <pc:sldMk cId="773387697" sldId="309"/>
            <ac:spMk id="9" creationId="{7282945C-9058-9B8E-E548-D6074270A42C}"/>
          </ac:spMkLst>
        </pc:spChg>
        <pc:spChg chg="mod topLvl">
          <ac:chgData name="Gregor Gärtner" userId="e650ba367d682b2f" providerId="LiveId" clId="{AA2EFF45-0F8B-4443-A8EC-D78CE747A2CE}" dt="2024-11-22T06:56:16.352" v="7799" actId="165"/>
          <ac:spMkLst>
            <pc:docMk/>
            <pc:sldMk cId="773387697" sldId="309"/>
            <ac:spMk id="10" creationId="{27852444-0077-D230-B266-058F8D231C29}"/>
          </ac:spMkLst>
        </pc:spChg>
        <pc:spChg chg="mod topLvl">
          <ac:chgData name="Gregor Gärtner" userId="e650ba367d682b2f" providerId="LiveId" clId="{AA2EFF45-0F8B-4443-A8EC-D78CE747A2CE}" dt="2024-11-22T06:56:16.352" v="7799" actId="165"/>
          <ac:spMkLst>
            <pc:docMk/>
            <pc:sldMk cId="773387697" sldId="309"/>
            <ac:spMk id="11" creationId="{9B81E2D5-6F50-4699-3A66-7BB107CEDD05}"/>
          </ac:spMkLst>
        </pc:spChg>
        <pc:spChg chg="mod topLvl">
          <ac:chgData name="Gregor Gärtner" userId="e650ba367d682b2f" providerId="LiveId" clId="{AA2EFF45-0F8B-4443-A8EC-D78CE747A2CE}" dt="2024-11-22T06:56:16.352" v="7799" actId="165"/>
          <ac:spMkLst>
            <pc:docMk/>
            <pc:sldMk cId="773387697" sldId="309"/>
            <ac:spMk id="12" creationId="{34B82890-F1FD-F9E4-61C2-3B9A8B0DA951}"/>
          </ac:spMkLst>
        </pc:spChg>
        <pc:spChg chg="del mod topLvl">
          <ac:chgData name="Gregor Gärtner" userId="e650ba367d682b2f" providerId="LiveId" clId="{AA2EFF45-0F8B-4443-A8EC-D78CE747A2CE}" dt="2024-11-22T07:01:28.460" v="7823" actId="478"/>
          <ac:spMkLst>
            <pc:docMk/>
            <pc:sldMk cId="773387697" sldId="309"/>
            <ac:spMk id="15" creationId="{84DC3BD5-00A0-35BC-3E80-89796BFAF499}"/>
          </ac:spMkLst>
        </pc:spChg>
        <pc:spChg chg="mod">
          <ac:chgData name="Gregor Gärtner" userId="e650ba367d682b2f" providerId="LiveId" clId="{AA2EFF45-0F8B-4443-A8EC-D78CE747A2CE}" dt="2024-11-22T06:47:04.451" v="7677"/>
          <ac:spMkLst>
            <pc:docMk/>
            <pc:sldMk cId="773387697" sldId="309"/>
            <ac:spMk id="17" creationId="{90E19478-8E51-4293-B5E5-77CC65A4F5F2}"/>
          </ac:spMkLst>
        </pc:spChg>
        <pc:spChg chg="del mod topLvl">
          <ac:chgData name="Gregor Gärtner" userId="e650ba367d682b2f" providerId="LiveId" clId="{AA2EFF45-0F8B-4443-A8EC-D78CE747A2CE}" dt="2024-11-22T07:01:28.460" v="7823" actId="478"/>
          <ac:spMkLst>
            <pc:docMk/>
            <pc:sldMk cId="773387697" sldId="309"/>
            <ac:spMk id="18" creationId="{4C65C035-7391-D248-3598-EAE275844311}"/>
          </ac:spMkLst>
        </pc:spChg>
        <pc:spChg chg="del mod topLvl">
          <ac:chgData name="Gregor Gärtner" userId="e650ba367d682b2f" providerId="LiveId" clId="{AA2EFF45-0F8B-4443-A8EC-D78CE747A2CE}" dt="2024-11-22T07:01:28.460" v="7823" actId="478"/>
          <ac:spMkLst>
            <pc:docMk/>
            <pc:sldMk cId="773387697" sldId="309"/>
            <ac:spMk id="19" creationId="{77E3F668-A4FD-6FBF-8569-40A3B253515E}"/>
          </ac:spMkLst>
        </pc:spChg>
        <pc:spChg chg="del mod topLvl">
          <ac:chgData name="Gregor Gärtner" userId="e650ba367d682b2f" providerId="LiveId" clId="{AA2EFF45-0F8B-4443-A8EC-D78CE747A2CE}" dt="2024-11-22T07:01:28.460" v="7823" actId="478"/>
          <ac:spMkLst>
            <pc:docMk/>
            <pc:sldMk cId="773387697" sldId="309"/>
            <ac:spMk id="20" creationId="{1AAC1428-7AD0-720A-5057-9C068E45073C}"/>
          </ac:spMkLst>
        </pc:spChg>
        <pc:spChg chg="mod">
          <ac:chgData name="Gregor Gärtner" userId="e650ba367d682b2f" providerId="LiveId" clId="{AA2EFF45-0F8B-4443-A8EC-D78CE747A2CE}" dt="2024-11-22T06:47:04.451" v="7677"/>
          <ac:spMkLst>
            <pc:docMk/>
            <pc:sldMk cId="773387697" sldId="309"/>
            <ac:spMk id="23" creationId="{0C67F24F-789F-6A73-A883-458ADB6AF700}"/>
          </ac:spMkLst>
        </pc:spChg>
        <pc:spChg chg="mod">
          <ac:chgData name="Gregor Gärtner" userId="e650ba367d682b2f" providerId="LiveId" clId="{AA2EFF45-0F8B-4443-A8EC-D78CE747A2CE}" dt="2024-11-22T06:47:04.451" v="7677"/>
          <ac:spMkLst>
            <pc:docMk/>
            <pc:sldMk cId="773387697" sldId="309"/>
            <ac:spMk id="25" creationId="{392134C0-3C49-FEDB-5594-41D164D237D4}"/>
          </ac:spMkLst>
        </pc:spChg>
        <pc:spChg chg="mod">
          <ac:chgData name="Gregor Gärtner" userId="e650ba367d682b2f" providerId="LiveId" clId="{AA2EFF45-0F8B-4443-A8EC-D78CE747A2CE}" dt="2024-11-22T06:47:04.451" v="7677"/>
          <ac:spMkLst>
            <pc:docMk/>
            <pc:sldMk cId="773387697" sldId="309"/>
            <ac:spMk id="26" creationId="{7980437B-625A-87B7-DFD5-F914DD7A9979}"/>
          </ac:spMkLst>
        </pc:spChg>
        <pc:spChg chg="mod">
          <ac:chgData name="Gregor Gärtner" userId="e650ba367d682b2f" providerId="LiveId" clId="{AA2EFF45-0F8B-4443-A8EC-D78CE747A2CE}" dt="2024-11-22T06:47:04.451" v="7677"/>
          <ac:spMkLst>
            <pc:docMk/>
            <pc:sldMk cId="773387697" sldId="309"/>
            <ac:spMk id="27" creationId="{26B178FA-E8E9-4221-B609-45381C880E07}"/>
          </ac:spMkLst>
        </pc:spChg>
        <pc:spChg chg="mod">
          <ac:chgData name="Gregor Gärtner" userId="e650ba367d682b2f" providerId="LiveId" clId="{AA2EFF45-0F8B-4443-A8EC-D78CE747A2CE}" dt="2024-11-22T06:48:01.677" v="7690"/>
          <ac:spMkLst>
            <pc:docMk/>
            <pc:sldMk cId="773387697" sldId="309"/>
            <ac:spMk id="30" creationId="{42ABD7B4-54D4-21BD-67D9-90E9C7E8BCB4}"/>
          </ac:spMkLst>
        </pc:spChg>
        <pc:spChg chg="mod">
          <ac:chgData name="Gregor Gärtner" userId="e650ba367d682b2f" providerId="LiveId" clId="{AA2EFF45-0F8B-4443-A8EC-D78CE747A2CE}" dt="2024-11-22T06:48:01.677" v="7690"/>
          <ac:spMkLst>
            <pc:docMk/>
            <pc:sldMk cId="773387697" sldId="309"/>
            <ac:spMk id="31" creationId="{C4E353F5-95D6-FAAF-8F65-10E26B52047A}"/>
          </ac:spMkLst>
        </pc:spChg>
        <pc:spChg chg="mod">
          <ac:chgData name="Gregor Gärtner" userId="e650ba367d682b2f" providerId="LiveId" clId="{AA2EFF45-0F8B-4443-A8EC-D78CE747A2CE}" dt="2024-11-22T06:48:01.677" v="7690"/>
          <ac:spMkLst>
            <pc:docMk/>
            <pc:sldMk cId="773387697" sldId="309"/>
            <ac:spMk id="32" creationId="{C8D283C5-F5E7-D6F7-0934-349D1ED8C990}"/>
          </ac:spMkLst>
        </pc:spChg>
        <pc:spChg chg="mod">
          <ac:chgData name="Gregor Gärtner" userId="e650ba367d682b2f" providerId="LiveId" clId="{AA2EFF45-0F8B-4443-A8EC-D78CE747A2CE}" dt="2024-11-22T06:48:01.677" v="7690"/>
          <ac:spMkLst>
            <pc:docMk/>
            <pc:sldMk cId="773387697" sldId="309"/>
            <ac:spMk id="33" creationId="{9B514B9E-8963-40A5-E554-6DCA21A50D6B}"/>
          </ac:spMkLst>
        </pc:spChg>
        <pc:spChg chg="mod">
          <ac:chgData name="Gregor Gärtner" userId="e650ba367d682b2f" providerId="LiveId" clId="{AA2EFF45-0F8B-4443-A8EC-D78CE747A2CE}" dt="2024-11-22T06:48:01.677" v="7690"/>
          <ac:spMkLst>
            <pc:docMk/>
            <pc:sldMk cId="773387697" sldId="309"/>
            <ac:spMk id="34" creationId="{678AE9B1-BB66-3B46-AA12-409668880F23}"/>
          </ac:spMkLst>
        </pc:spChg>
        <pc:spChg chg="mod">
          <ac:chgData name="Gregor Gärtner" userId="e650ba367d682b2f" providerId="LiveId" clId="{AA2EFF45-0F8B-4443-A8EC-D78CE747A2CE}" dt="2024-11-22T06:48:29.642" v="7695"/>
          <ac:spMkLst>
            <pc:docMk/>
            <pc:sldMk cId="773387697" sldId="309"/>
            <ac:spMk id="37" creationId="{3781F36B-FAAD-D866-FE3E-A6ECE33289CD}"/>
          </ac:spMkLst>
        </pc:spChg>
        <pc:spChg chg="mod">
          <ac:chgData name="Gregor Gärtner" userId="e650ba367d682b2f" providerId="LiveId" clId="{AA2EFF45-0F8B-4443-A8EC-D78CE747A2CE}" dt="2024-11-22T06:48:29.642" v="7695"/>
          <ac:spMkLst>
            <pc:docMk/>
            <pc:sldMk cId="773387697" sldId="309"/>
            <ac:spMk id="38" creationId="{7A9528CA-D464-0447-8196-7B0C70E7872D}"/>
          </ac:spMkLst>
        </pc:spChg>
        <pc:spChg chg="mod">
          <ac:chgData name="Gregor Gärtner" userId="e650ba367d682b2f" providerId="LiveId" clId="{AA2EFF45-0F8B-4443-A8EC-D78CE747A2CE}" dt="2024-11-22T06:48:29.642" v="7695"/>
          <ac:spMkLst>
            <pc:docMk/>
            <pc:sldMk cId="773387697" sldId="309"/>
            <ac:spMk id="39" creationId="{1983613D-2D8A-04E4-3E88-425E7801523A}"/>
          </ac:spMkLst>
        </pc:spChg>
        <pc:spChg chg="mod">
          <ac:chgData name="Gregor Gärtner" userId="e650ba367d682b2f" providerId="LiveId" clId="{AA2EFF45-0F8B-4443-A8EC-D78CE747A2CE}" dt="2024-11-22T06:48:29.642" v="7695"/>
          <ac:spMkLst>
            <pc:docMk/>
            <pc:sldMk cId="773387697" sldId="309"/>
            <ac:spMk id="40" creationId="{EB467584-BB23-BD02-A12E-D1157850B906}"/>
          </ac:spMkLst>
        </pc:spChg>
        <pc:spChg chg="mod">
          <ac:chgData name="Gregor Gärtner" userId="e650ba367d682b2f" providerId="LiveId" clId="{AA2EFF45-0F8B-4443-A8EC-D78CE747A2CE}" dt="2024-11-22T06:48:29.642" v="7695"/>
          <ac:spMkLst>
            <pc:docMk/>
            <pc:sldMk cId="773387697" sldId="309"/>
            <ac:spMk id="41" creationId="{B6505A90-5B6E-DE4E-FF44-1AB9C6120192}"/>
          </ac:spMkLst>
        </pc:spChg>
        <pc:spChg chg="mod">
          <ac:chgData name="Gregor Gärtner" userId="e650ba367d682b2f" providerId="LiveId" clId="{AA2EFF45-0F8B-4443-A8EC-D78CE747A2CE}" dt="2024-11-22T06:48:39.815" v="7698"/>
          <ac:spMkLst>
            <pc:docMk/>
            <pc:sldMk cId="773387697" sldId="309"/>
            <ac:spMk id="44" creationId="{690EBE78-567B-6AE3-8764-9398C37F40E8}"/>
          </ac:spMkLst>
        </pc:spChg>
        <pc:spChg chg="mod">
          <ac:chgData name="Gregor Gärtner" userId="e650ba367d682b2f" providerId="LiveId" clId="{AA2EFF45-0F8B-4443-A8EC-D78CE747A2CE}" dt="2024-11-22T06:48:39.815" v="7698"/>
          <ac:spMkLst>
            <pc:docMk/>
            <pc:sldMk cId="773387697" sldId="309"/>
            <ac:spMk id="45" creationId="{4EA9BEDC-908A-7042-3796-6E9E7C254254}"/>
          </ac:spMkLst>
        </pc:spChg>
        <pc:spChg chg="mod">
          <ac:chgData name="Gregor Gärtner" userId="e650ba367d682b2f" providerId="LiveId" clId="{AA2EFF45-0F8B-4443-A8EC-D78CE747A2CE}" dt="2024-11-22T06:48:39.815" v="7698"/>
          <ac:spMkLst>
            <pc:docMk/>
            <pc:sldMk cId="773387697" sldId="309"/>
            <ac:spMk id="46" creationId="{2A2AF850-AF99-D5C0-BDC3-6AA69B6A1B4A}"/>
          </ac:spMkLst>
        </pc:spChg>
        <pc:spChg chg="mod">
          <ac:chgData name="Gregor Gärtner" userId="e650ba367d682b2f" providerId="LiveId" clId="{AA2EFF45-0F8B-4443-A8EC-D78CE747A2CE}" dt="2024-11-22T06:48:39.815" v="7698"/>
          <ac:spMkLst>
            <pc:docMk/>
            <pc:sldMk cId="773387697" sldId="309"/>
            <ac:spMk id="47" creationId="{A697C407-8FD4-92A1-18D4-CAC325FB3979}"/>
          </ac:spMkLst>
        </pc:spChg>
        <pc:spChg chg="mod">
          <ac:chgData name="Gregor Gärtner" userId="e650ba367d682b2f" providerId="LiveId" clId="{AA2EFF45-0F8B-4443-A8EC-D78CE747A2CE}" dt="2024-11-22T06:48:39.815" v="7698"/>
          <ac:spMkLst>
            <pc:docMk/>
            <pc:sldMk cId="773387697" sldId="309"/>
            <ac:spMk id="48" creationId="{E6070F47-4122-2BB3-F42A-F51754C1CC5B}"/>
          </ac:spMkLst>
        </pc:spChg>
        <pc:spChg chg="mod">
          <ac:chgData name="Gregor Gärtner" userId="e650ba367d682b2f" providerId="LiveId" clId="{AA2EFF45-0F8B-4443-A8EC-D78CE747A2CE}" dt="2024-11-22T06:48:42.174" v="7700"/>
          <ac:spMkLst>
            <pc:docMk/>
            <pc:sldMk cId="773387697" sldId="309"/>
            <ac:spMk id="51" creationId="{3F3112A7-0942-E22F-EC06-E8B2E922F945}"/>
          </ac:spMkLst>
        </pc:spChg>
        <pc:spChg chg="mod">
          <ac:chgData name="Gregor Gärtner" userId="e650ba367d682b2f" providerId="LiveId" clId="{AA2EFF45-0F8B-4443-A8EC-D78CE747A2CE}" dt="2024-11-22T06:48:42.174" v="7700"/>
          <ac:spMkLst>
            <pc:docMk/>
            <pc:sldMk cId="773387697" sldId="309"/>
            <ac:spMk id="52" creationId="{D13A3747-8258-DB0F-6ADE-BDB4A8EF759B}"/>
          </ac:spMkLst>
        </pc:spChg>
        <pc:spChg chg="mod">
          <ac:chgData name="Gregor Gärtner" userId="e650ba367d682b2f" providerId="LiveId" clId="{AA2EFF45-0F8B-4443-A8EC-D78CE747A2CE}" dt="2024-11-22T06:48:42.174" v="7700"/>
          <ac:spMkLst>
            <pc:docMk/>
            <pc:sldMk cId="773387697" sldId="309"/>
            <ac:spMk id="53" creationId="{9B335E7A-E741-E6DD-3C6E-41AFDE89626D}"/>
          </ac:spMkLst>
        </pc:spChg>
        <pc:spChg chg="mod">
          <ac:chgData name="Gregor Gärtner" userId="e650ba367d682b2f" providerId="LiveId" clId="{AA2EFF45-0F8B-4443-A8EC-D78CE747A2CE}" dt="2024-11-22T06:48:42.174" v="7700"/>
          <ac:spMkLst>
            <pc:docMk/>
            <pc:sldMk cId="773387697" sldId="309"/>
            <ac:spMk id="54" creationId="{856BD6CB-08B2-79E8-F447-D4BF868B14D4}"/>
          </ac:spMkLst>
        </pc:spChg>
        <pc:spChg chg="mod">
          <ac:chgData name="Gregor Gärtner" userId="e650ba367d682b2f" providerId="LiveId" clId="{AA2EFF45-0F8B-4443-A8EC-D78CE747A2CE}" dt="2024-11-22T06:48:42.174" v="7700"/>
          <ac:spMkLst>
            <pc:docMk/>
            <pc:sldMk cId="773387697" sldId="309"/>
            <ac:spMk id="55" creationId="{8D4B0C07-D05F-0CE3-C1B3-1F3AD34C5E8C}"/>
          </ac:spMkLst>
        </pc:spChg>
        <pc:spChg chg="mod">
          <ac:chgData name="Gregor Gärtner" userId="e650ba367d682b2f" providerId="LiveId" clId="{AA2EFF45-0F8B-4443-A8EC-D78CE747A2CE}" dt="2024-11-22T06:48:43.202" v="7702"/>
          <ac:spMkLst>
            <pc:docMk/>
            <pc:sldMk cId="773387697" sldId="309"/>
            <ac:spMk id="58" creationId="{82A14432-F974-491A-D518-1C9475A472AB}"/>
          </ac:spMkLst>
        </pc:spChg>
        <pc:spChg chg="mod">
          <ac:chgData name="Gregor Gärtner" userId="e650ba367d682b2f" providerId="LiveId" clId="{AA2EFF45-0F8B-4443-A8EC-D78CE747A2CE}" dt="2024-11-22T06:48:43.202" v="7702"/>
          <ac:spMkLst>
            <pc:docMk/>
            <pc:sldMk cId="773387697" sldId="309"/>
            <ac:spMk id="59" creationId="{3C09CF74-FDC4-DF0B-175D-615375EB77C1}"/>
          </ac:spMkLst>
        </pc:spChg>
        <pc:spChg chg="mod">
          <ac:chgData name="Gregor Gärtner" userId="e650ba367d682b2f" providerId="LiveId" clId="{AA2EFF45-0F8B-4443-A8EC-D78CE747A2CE}" dt="2024-11-22T06:48:43.202" v="7702"/>
          <ac:spMkLst>
            <pc:docMk/>
            <pc:sldMk cId="773387697" sldId="309"/>
            <ac:spMk id="60" creationId="{3ADCE73E-28C1-044D-46AA-54A899248EA9}"/>
          </ac:spMkLst>
        </pc:spChg>
        <pc:spChg chg="mod">
          <ac:chgData name="Gregor Gärtner" userId="e650ba367d682b2f" providerId="LiveId" clId="{AA2EFF45-0F8B-4443-A8EC-D78CE747A2CE}" dt="2024-11-22T06:48:43.202" v="7702"/>
          <ac:spMkLst>
            <pc:docMk/>
            <pc:sldMk cId="773387697" sldId="309"/>
            <ac:spMk id="61" creationId="{ACBFCCAB-9F28-D17E-540A-F9E64137254D}"/>
          </ac:spMkLst>
        </pc:spChg>
        <pc:spChg chg="mod">
          <ac:chgData name="Gregor Gärtner" userId="e650ba367d682b2f" providerId="LiveId" clId="{AA2EFF45-0F8B-4443-A8EC-D78CE747A2CE}" dt="2024-11-22T06:48:43.202" v="7702"/>
          <ac:spMkLst>
            <pc:docMk/>
            <pc:sldMk cId="773387697" sldId="309"/>
            <ac:spMk id="62" creationId="{1E2AEAD9-BD53-15C6-E1E9-ED3616DCB9B3}"/>
          </ac:spMkLst>
        </pc:spChg>
        <pc:spChg chg="mod">
          <ac:chgData name="Gregor Gärtner" userId="e650ba367d682b2f" providerId="LiveId" clId="{AA2EFF45-0F8B-4443-A8EC-D78CE747A2CE}" dt="2024-11-22T06:48:44.171" v="7704"/>
          <ac:spMkLst>
            <pc:docMk/>
            <pc:sldMk cId="773387697" sldId="309"/>
            <ac:spMk id="65" creationId="{68658D74-57BA-E88D-C074-D7E463E47AB4}"/>
          </ac:spMkLst>
        </pc:spChg>
        <pc:spChg chg="mod">
          <ac:chgData name="Gregor Gärtner" userId="e650ba367d682b2f" providerId="LiveId" clId="{AA2EFF45-0F8B-4443-A8EC-D78CE747A2CE}" dt="2024-11-22T06:48:44.171" v="7704"/>
          <ac:spMkLst>
            <pc:docMk/>
            <pc:sldMk cId="773387697" sldId="309"/>
            <ac:spMk id="66" creationId="{82BBE4B1-058F-8CFD-BA99-14E6EC8F1054}"/>
          </ac:spMkLst>
        </pc:spChg>
        <pc:spChg chg="mod">
          <ac:chgData name="Gregor Gärtner" userId="e650ba367d682b2f" providerId="LiveId" clId="{AA2EFF45-0F8B-4443-A8EC-D78CE747A2CE}" dt="2024-11-22T06:48:44.171" v="7704"/>
          <ac:spMkLst>
            <pc:docMk/>
            <pc:sldMk cId="773387697" sldId="309"/>
            <ac:spMk id="67" creationId="{0C6D8ACD-1D13-2933-EF2E-E2833DF6FCB4}"/>
          </ac:spMkLst>
        </pc:spChg>
        <pc:spChg chg="mod">
          <ac:chgData name="Gregor Gärtner" userId="e650ba367d682b2f" providerId="LiveId" clId="{AA2EFF45-0F8B-4443-A8EC-D78CE747A2CE}" dt="2024-11-22T06:48:44.171" v="7704"/>
          <ac:spMkLst>
            <pc:docMk/>
            <pc:sldMk cId="773387697" sldId="309"/>
            <ac:spMk id="68" creationId="{381BF0E8-0198-75AE-04E7-FFD70DB0ABDA}"/>
          </ac:spMkLst>
        </pc:spChg>
        <pc:spChg chg="mod">
          <ac:chgData name="Gregor Gärtner" userId="e650ba367d682b2f" providerId="LiveId" clId="{AA2EFF45-0F8B-4443-A8EC-D78CE747A2CE}" dt="2024-11-22T06:48:44.171" v="7704"/>
          <ac:spMkLst>
            <pc:docMk/>
            <pc:sldMk cId="773387697" sldId="309"/>
            <ac:spMk id="69" creationId="{D78E69BF-64F1-6131-5A4E-2D966C87E9A4}"/>
          </ac:spMkLst>
        </pc:spChg>
        <pc:spChg chg="mod">
          <ac:chgData name="Gregor Gärtner" userId="e650ba367d682b2f" providerId="LiveId" clId="{AA2EFF45-0F8B-4443-A8EC-D78CE747A2CE}" dt="2024-11-22T06:48:46.448" v="7706"/>
          <ac:spMkLst>
            <pc:docMk/>
            <pc:sldMk cId="773387697" sldId="309"/>
            <ac:spMk id="72" creationId="{3B039E2F-781B-7795-BB98-BF5810843FBD}"/>
          </ac:spMkLst>
        </pc:spChg>
        <pc:spChg chg="mod">
          <ac:chgData name="Gregor Gärtner" userId="e650ba367d682b2f" providerId="LiveId" clId="{AA2EFF45-0F8B-4443-A8EC-D78CE747A2CE}" dt="2024-11-22T06:48:46.448" v="7706"/>
          <ac:spMkLst>
            <pc:docMk/>
            <pc:sldMk cId="773387697" sldId="309"/>
            <ac:spMk id="73" creationId="{396E6E4A-639C-DC02-A0DE-A2C269464394}"/>
          </ac:spMkLst>
        </pc:spChg>
        <pc:spChg chg="mod">
          <ac:chgData name="Gregor Gärtner" userId="e650ba367d682b2f" providerId="LiveId" clId="{AA2EFF45-0F8B-4443-A8EC-D78CE747A2CE}" dt="2024-11-22T06:48:46.448" v="7706"/>
          <ac:spMkLst>
            <pc:docMk/>
            <pc:sldMk cId="773387697" sldId="309"/>
            <ac:spMk id="74" creationId="{852DAF03-5D5A-D8DC-C4B2-6E641FD1FF15}"/>
          </ac:spMkLst>
        </pc:spChg>
        <pc:spChg chg="mod">
          <ac:chgData name="Gregor Gärtner" userId="e650ba367d682b2f" providerId="LiveId" clId="{AA2EFF45-0F8B-4443-A8EC-D78CE747A2CE}" dt="2024-11-22T06:48:46.448" v="7706"/>
          <ac:spMkLst>
            <pc:docMk/>
            <pc:sldMk cId="773387697" sldId="309"/>
            <ac:spMk id="75" creationId="{519C13B6-38D6-E584-2896-EA8E1DE55406}"/>
          </ac:spMkLst>
        </pc:spChg>
        <pc:spChg chg="mod">
          <ac:chgData name="Gregor Gärtner" userId="e650ba367d682b2f" providerId="LiveId" clId="{AA2EFF45-0F8B-4443-A8EC-D78CE747A2CE}" dt="2024-11-22T06:48:46.448" v="7706"/>
          <ac:spMkLst>
            <pc:docMk/>
            <pc:sldMk cId="773387697" sldId="309"/>
            <ac:spMk id="76" creationId="{E2F84CA1-B048-7582-9C85-D74267EC0281}"/>
          </ac:spMkLst>
        </pc:spChg>
        <pc:spChg chg="mod">
          <ac:chgData name="Gregor Gärtner" userId="e650ba367d682b2f" providerId="LiveId" clId="{AA2EFF45-0F8B-4443-A8EC-D78CE747A2CE}" dt="2024-11-22T06:48:47.789" v="7708"/>
          <ac:spMkLst>
            <pc:docMk/>
            <pc:sldMk cId="773387697" sldId="309"/>
            <ac:spMk id="79" creationId="{493121A8-CEF7-3F51-4124-86E748F035A8}"/>
          </ac:spMkLst>
        </pc:spChg>
        <pc:spChg chg="mod">
          <ac:chgData name="Gregor Gärtner" userId="e650ba367d682b2f" providerId="LiveId" clId="{AA2EFF45-0F8B-4443-A8EC-D78CE747A2CE}" dt="2024-11-22T06:48:47.789" v="7708"/>
          <ac:spMkLst>
            <pc:docMk/>
            <pc:sldMk cId="773387697" sldId="309"/>
            <ac:spMk id="80" creationId="{DE873A0F-9CA8-34B6-420B-5E3B109F3B38}"/>
          </ac:spMkLst>
        </pc:spChg>
        <pc:spChg chg="mod">
          <ac:chgData name="Gregor Gärtner" userId="e650ba367d682b2f" providerId="LiveId" clId="{AA2EFF45-0F8B-4443-A8EC-D78CE747A2CE}" dt="2024-11-22T06:48:47.789" v="7708"/>
          <ac:spMkLst>
            <pc:docMk/>
            <pc:sldMk cId="773387697" sldId="309"/>
            <ac:spMk id="81" creationId="{499FB6FA-22E9-A08A-4802-88724638558A}"/>
          </ac:spMkLst>
        </pc:spChg>
        <pc:spChg chg="mod">
          <ac:chgData name="Gregor Gärtner" userId="e650ba367d682b2f" providerId="LiveId" clId="{AA2EFF45-0F8B-4443-A8EC-D78CE747A2CE}" dt="2024-11-22T06:48:47.789" v="7708"/>
          <ac:spMkLst>
            <pc:docMk/>
            <pc:sldMk cId="773387697" sldId="309"/>
            <ac:spMk id="82" creationId="{6C3BB1B5-0FDD-10AC-F460-0AFF2CBD7D18}"/>
          </ac:spMkLst>
        </pc:spChg>
        <pc:spChg chg="mod">
          <ac:chgData name="Gregor Gärtner" userId="e650ba367d682b2f" providerId="LiveId" clId="{AA2EFF45-0F8B-4443-A8EC-D78CE747A2CE}" dt="2024-11-22T06:48:47.789" v="7708"/>
          <ac:spMkLst>
            <pc:docMk/>
            <pc:sldMk cId="773387697" sldId="309"/>
            <ac:spMk id="83" creationId="{C3B820CF-C8EE-DDD8-4313-F235DF7DC544}"/>
          </ac:spMkLst>
        </pc:spChg>
        <pc:spChg chg="mod">
          <ac:chgData name="Gregor Gärtner" userId="e650ba367d682b2f" providerId="LiveId" clId="{AA2EFF45-0F8B-4443-A8EC-D78CE747A2CE}" dt="2024-11-22T06:48:48.957" v="7710"/>
          <ac:spMkLst>
            <pc:docMk/>
            <pc:sldMk cId="773387697" sldId="309"/>
            <ac:spMk id="86" creationId="{92545D00-0FDE-5532-E53A-E0942707249E}"/>
          </ac:spMkLst>
        </pc:spChg>
        <pc:spChg chg="mod">
          <ac:chgData name="Gregor Gärtner" userId="e650ba367d682b2f" providerId="LiveId" clId="{AA2EFF45-0F8B-4443-A8EC-D78CE747A2CE}" dt="2024-11-22T06:48:48.957" v="7710"/>
          <ac:spMkLst>
            <pc:docMk/>
            <pc:sldMk cId="773387697" sldId="309"/>
            <ac:spMk id="87" creationId="{494294EF-59D8-DCD8-09BB-59B4A41A574B}"/>
          </ac:spMkLst>
        </pc:spChg>
        <pc:spChg chg="mod">
          <ac:chgData name="Gregor Gärtner" userId="e650ba367d682b2f" providerId="LiveId" clId="{AA2EFF45-0F8B-4443-A8EC-D78CE747A2CE}" dt="2024-11-22T06:48:48.957" v="7710"/>
          <ac:spMkLst>
            <pc:docMk/>
            <pc:sldMk cId="773387697" sldId="309"/>
            <ac:spMk id="88" creationId="{18BC3936-BC07-0469-C281-D545037CEB9D}"/>
          </ac:spMkLst>
        </pc:spChg>
        <pc:spChg chg="mod">
          <ac:chgData name="Gregor Gärtner" userId="e650ba367d682b2f" providerId="LiveId" clId="{AA2EFF45-0F8B-4443-A8EC-D78CE747A2CE}" dt="2024-11-22T06:48:48.957" v="7710"/>
          <ac:spMkLst>
            <pc:docMk/>
            <pc:sldMk cId="773387697" sldId="309"/>
            <ac:spMk id="89" creationId="{7F213D16-5D72-6DE5-E961-3CCE7F7609FA}"/>
          </ac:spMkLst>
        </pc:spChg>
        <pc:spChg chg="mod">
          <ac:chgData name="Gregor Gärtner" userId="e650ba367d682b2f" providerId="LiveId" clId="{AA2EFF45-0F8B-4443-A8EC-D78CE747A2CE}" dt="2024-11-22T06:48:48.957" v="7710"/>
          <ac:spMkLst>
            <pc:docMk/>
            <pc:sldMk cId="773387697" sldId="309"/>
            <ac:spMk id="90" creationId="{6CCEF355-DB07-4490-1424-677F933FE663}"/>
          </ac:spMkLst>
        </pc:spChg>
        <pc:spChg chg="mod">
          <ac:chgData name="Gregor Gärtner" userId="e650ba367d682b2f" providerId="LiveId" clId="{AA2EFF45-0F8B-4443-A8EC-D78CE747A2CE}" dt="2024-11-22T06:48:52.699" v="7716"/>
          <ac:spMkLst>
            <pc:docMk/>
            <pc:sldMk cId="773387697" sldId="309"/>
            <ac:spMk id="93" creationId="{2CD67B2A-474F-DB7B-79C9-E719A19E2562}"/>
          </ac:spMkLst>
        </pc:spChg>
        <pc:spChg chg="mod">
          <ac:chgData name="Gregor Gärtner" userId="e650ba367d682b2f" providerId="LiveId" clId="{AA2EFF45-0F8B-4443-A8EC-D78CE747A2CE}" dt="2024-11-22T06:48:52.699" v="7716"/>
          <ac:spMkLst>
            <pc:docMk/>
            <pc:sldMk cId="773387697" sldId="309"/>
            <ac:spMk id="94" creationId="{76CBD6CA-C8E8-D8BB-7551-DDAD6B97A3EE}"/>
          </ac:spMkLst>
        </pc:spChg>
        <pc:spChg chg="mod">
          <ac:chgData name="Gregor Gärtner" userId="e650ba367d682b2f" providerId="LiveId" clId="{AA2EFF45-0F8B-4443-A8EC-D78CE747A2CE}" dt="2024-11-22T06:48:52.699" v="7716"/>
          <ac:spMkLst>
            <pc:docMk/>
            <pc:sldMk cId="773387697" sldId="309"/>
            <ac:spMk id="95" creationId="{B7DDF0F4-61FE-5DBA-5D26-47E816370DD7}"/>
          </ac:spMkLst>
        </pc:spChg>
        <pc:spChg chg="mod">
          <ac:chgData name="Gregor Gärtner" userId="e650ba367d682b2f" providerId="LiveId" clId="{AA2EFF45-0F8B-4443-A8EC-D78CE747A2CE}" dt="2024-11-22T06:48:52.699" v="7716"/>
          <ac:spMkLst>
            <pc:docMk/>
            <pc:sldMk cId="773387697" sldId="309"/>
            <ac:spMk id="96" creationId="{9987FBBA-55BB-B93E-8298-7DA92B805EC2}"/>
          </ac:spMkLst>
        </pc:spChg>
        <pc:spChg chg="mod">
          <ac:chgData name="Gregor Gärtner" userId="e650ba367d682b2f" providerId="LiveId" clId="{AA2EFF45-0F8B-4443-A8EC-D78CE747A2CE}" dt="2024-11-22T06:48:52.699" v="7716"/>
          <ac:spMkLst>
            <pc:docMk/>
            <pc:sldMk cId="773387697" sldId="309"/>
            <ac:spMk id="97" creationId="{972D84C1-7ED2-7793-C285-81CE072B1BFB}"/>
          </ac:spMkLst>
        </pc:spChg>
        <pc:spChg chg="mod">
          <ac:chgData name="Gregor Gärtner" userId="e650ba367d682b2f" providerId="LiveId" clId="{AA2EFF45-0F8B-4443-A8EC-D78CE747A2CE}" dt="2024-11-22T06:48:53.746" v="7718"/>
          <ac:spMkLst>
            <pc:docMk/>
            <pc:sldMk cId="773387697" sldId="309"/>
            <ac:spMk id="100" creationId="{EAC32A82-ADBF-AE94-5253-E6C669F384ED}"/>
          </ac:spMkLst>
        </pc:spChg>
        <pc:spChg chg="mod">
          <ac:chgData name="Gregor Gärtner" userId="e650ba367d682b2f" providerId="LiveId" clId="{AA2EFF45-0F8B-4443-A8EC-D78CE747A2CE}" dt="2024-11-22T06:48:53.746" v="7718"/>
          <ac:spMkLst>
            <pc:docMk/>
            <pc:sldMk cId="773387697" sldId="309"/>
            <ac:spMk id="101" creationId="{1A4E0933-FA65-FA45-2657-4A141D62FCC6}"/>
          </ac:spMkLst>
        </pc:spChg>
        <pc:spChg chg="mod">
          <ac:chgData name="Gregor Gärtner" userId="e650ba367d682b2f" providerId="LiveId" clId="{AA2EFF45-0F8B-4443-A8EC-D78CE747A2CE}" dt="2024-11-22T06:48:53.746" v="7718"/>
          <ac:spMkLst>
            <pc:docMk/>
            <pc:sldMk cId="773387697" sldId="309"/>
            <ac:spMk id="102" creationId="{F2F044D2-E5D7-7441-9320-A514D54BE1B2}"/>
          </ac:spMkLst>
        </pc:spChg>
        <pc:spChg chg="mod">
          <ac:chgData name="Gregor Gärtner" userId="e650ba367d682b2f" providerId="LiveId" clId="{AA2EFF45-0F8B-4443-A8EC-D78CE747A2CE}" dt="2024-11-22T06:48:53.746" v="7718"/>
          <ac:spMkLst>
            <pc:docMk/>
            <pc:sldMk cId="773387697" sldId="309"/>
            <ac:spMk id="103" creationId="{55B3AC4C-07FD-126D-93F7-40DED149C5DA}"/>
          </ac:spMkLst>
        </pc:spChg>
        <pc:spChg chg="mod">
          <ac:chgData name="Gregor Gärtner" userId="e650ba367d682b2f" providerId="LiveId" clId="{AA2EFF45-0F8B-4443-A8EC-D78CE747A2CE}" dt="2024-11-22T06:48:53.746" v="7718"/>
          <ac:spMkLst>
            <pc:docMk/>
            <pc:sldMk cId="773387697" sldId="309"/>
            <ac:spMk id="104" creationId="{807DFDB4-5639-067D-132F-71EE3CD7E898}"/>
          </ac:spMkLst>
        </pc:spChg>
        <pc:spChg chg="mod">
          <ac:chgData name="Gregor Gärtner" userId="e650ba367d682b2f" providerId="LiveId" clId="{AA2EFF45-0F8B-4443-A8EC-D78CE747A2CE}" dt="2024-11-22T06:48:54.835" v="7720"/>
          <ac:spMkLst>
            <pc:docMk/>
            <pc:sldMk cId="773387697" sldId="309"/>
            <ac:spMk id="107" creationId="{CC18D811-BC5D-63FB-A9D9-EDC0C9F9D085}"/>
          </ac:spMkLst>
        </pc:spChg>
        <pc:spChg chg="mod">
          <ac:chgData name="Gregor Gärtner" userId="e650ba367d682b2f" providerId="LiveId" clId="{AA2EFF45-0F8B-4443-A8EC-D78CE747A2CE}" dt="2024-11-22T06:48:54.835" v="7720"/>
          <ac:spMkLst>
            <pc:docMk/>
            <pc:sldMk cId="773387697" sldId="309"/>
            <ac:spMk id="108" creationId="{44726529-7D0F-D731-3BDE-385C1E91EDFD}"/>
          </ac:spMkLst>
        </pc:spChg>
        <pc:spChg chg="mod">
          <ac:chgData name="Gregor Gärtner" userId="e650ba367d682b2f" providerId="LiveId" clId="{AA2EFF45-0F8B-4443-A8EC-D78CE747A2CE}" dt="2024-11-22T06:48:54.835" v="7720"/>
          <ac:spMkLst>
            <pc:docMk/>
            <pc:sldMk cId="773387697" sldId="309"/>
            <ac:spMk id="109" creationId="{39E4EDF7-D53F-D5B7-10C1-E2F4DAA66CB6}"/>
          </ac:spMkLst>
        </pc:spChg>
        <pc:spChg chg="mod">
          <ac:chgData name="Gregor Gärtner" userId="e650ba367d682b2f" providerId="LiveId" clId="{AA2EFF45-0F8B-4443-A8EC-D78CE747A2CE}" dt="2024-11-22T06:48:54.835" v="7720"/>
          <ac:spMkLst>
            <pc:docMk/>
            <pc:sldMk cId="773387697" sldId="309"/>
            <ac:spMk id="110" creationId="{46252437-B241-53F4-00BA-9FB672D618EC}"/>
          </ac:spMkLst>
        </pc:spChg>
        <pc:spChg chg="mod">
          <ac:chgData name="Gregor Gärtner" userId="e650ba367d682b2f" providerId="LiveId" clId="{AA2EFF45-0F8B-4443-A8EC-D78CE747A2CE}" dt="2024-11-22T06:48:54.835" v="7720"/>
          <ac:spMkLst>
            <pc:docMk/>
            <pc:sldMk cId="773387697" sldId="309"/>
            <ac:spMk id="111" creationId="{0EDE2A42-0846-027A-C405-17999C214B9E}"/>
          </ac:spMkLst>
        </pc:spChg>
        <pc:spChg chg="mod">
          <ac:chgData name="Gregor Gärtner" userId="e650ba367d682b2f" providerId="LiveId" clId="{AA2EFF45-0F8B-4443-A8EC-D78CE747A2CE}" dt="2024-11-22T06:48:55.979" v="7722"/>
          <ac:spMkLst>
            <pc:docMk/>
            <pc:sldMk cId="773387697" sldId="309"/>
            <ac:spMk id="114" creationId="{25B29210-D404-78A4-7672-F9F1C4EED38F}"/>
          </ac:spMkLst>
        </pc:spChg>
        <pc:spChg chg="mod">
          <ac:chgData name="Gregor Gärtner" userId="e650ba367d682b2f" providerId="LiveId" clId="{AA2EFF45-0F8B-4443-A8EC-D78CE747A2CE}" dt="2024-11-22T06:48:55.979" v="7722"/>
          <ac:spMkLst>
            <pc:docMk/>
            <pc:sldMk cId="773387697" sldId="309"/>
            <ac:spMk id="115" creationId="{52847F8E-295E-13C5-6AF0-9602E94B4F53}"/>
          </ac:spMkLst>
        </pc:spChg>
        <pc:spChg chg="mod">
          <ac:chgData name="Gregor Gärtner" userId="e650ba367d682b2f" providerId="LiveId" clId="{AA2EFF45-0F8B-4443-A8EC-D78CE747A2CE}" dt="2024-11-22T06:48:55.979" v="7722"/>
          <ac:spMkLst>
            <pc:docMk/>
            <pc:sldMk cId="773387697" sldId="309"/>
            <ac:spMk id="116" creationId="{11A13ACE-81C3-97BA-0FCE-77D016F9DE00}"/>
          </ac:spMkLst>
        </pc:spChg>
        <pc:spChg chg="mod">
          <ac:chgData name="Gregor Gärtner" userId="e650ba367d682b2f" providerId="LiveId" clId="{AA2EFF45-0F8B-4443-A8EC-D78CE747A2CE}" dt="2024-11-22T06:48:55.979" v="7722"/>
          <ac:spMkLst>
            <pc:docMk/>
            <pc:sldMk cId="773387697" sldId="309"/>
            <ac:spMk id="117" creationId="{12EA5578-9E3D-57D4-FF48-95F289EC6989}"/>
          </ac:spMkLst>
        </pc:spChg>
        <pc:spChg chg="mod">
          <ac:chgData name="Gregor Gärtner" userId="e650ba367d682b2f" providerId="LiveId" clId="{AA2EFF45-0F8B-4443-A8EC-D78CE747A2CE}" dt="2024-11-22T06:48:55.979" v="7722"/>
          <ac:spMkLst>
            <pc:docMk/>
            <pc:sldMk cId="773387697" sldId="309"/>
            <ac:spMk id="118" creationId="{B0F7A789-D08F-CF32-FD50-096638608840}"/>
          </ac:spMkLst>
        </pc:spChg>
        <pc:spChg chg="mod">
          <ac:chgData name="Gregor Gärtner" userId="e650ba367d682b2f" providerId="LiveId" clId="{AA2EFF45-0F8B-4443-A8EC-D78CE747A2CE}" dt="2024-11-22T06:48:57.669" v="7724"/>
          <ac:spMkLst>
            <pc:docMk/>
            <pc:sldMk cId="773387697" sldId="309"/>
            <ac:spMk id="121" creationId="{34BEE954-6F75-FC95-D334-D99E68DAA9F2}"/>
          </ac:spMkLst>
        </pc:spChg>
        <pc:spChg chg="mod">
          <ac:chgData name="Gregor Gärtner" userId="e650ba367d682b2f" providerId="LiveId" clId="{AA2EFF45-0F8B-4443-A8EC-D78CE747A2CE}" dt="2024-11-22T06:48:57.669" v="7724"/>
          <ac:spMkLst>
            <pc:docMk/>
            <pc:sldMk cId="773387697" sldId="309"/>
            <ac:spMk id="122" creationId="{F970B5B4-51D4-FE65-03F5-ADF4A4FE3AEC}"/>
          </ac:spMkLst>
        </pc:spChg>
        <pc:spChg chg="mod">
          <ac:chgData name="Gregor Gärtner" userId="e650ba367d682b2f" providerId="LiveId" clId="{AA2EFF45-0F8B-4443-A8EC-D78CE747A2CE}" dt="2024-11-22T06:48:57.669" v="7724"/>
          <ac:spMkLst>
            <pc:docMk/>
            <pc:sldMk cId="773387697" sldId="309"/>
            <ac:spMk id="123" creationId="{FA06342B-A2A7-5232-01E8-623F9F05477E}"/>
          </ac:spMkLst>
        </pc:spChg>
        <pc:spChg chg="mod">
          <ac:chgData name="Gregor Gärtner" userId="e650ba367d682b2f" providerId="LiveId" clId="{AA2EFF45-0F8B-4443-A8EC-D78CE747A2CE}" dt="2024-11-22T06:48:57.669" v="7724"/>
          <ac:spMkLst>
            <pc:docMk/>
            <pc:sldMk cId="773387697" sldId="309"/>
            <ac:spMk id="124" creationId="{E7D94E21-25DE-35B1-FA20-90C76A64CFE8}"/>
          </ac:spMkLst>
        </pc:spChg>
        <pc:spChg chg="mod">
          <ac:chgData name="Gregor Gärtner" userId="e650ba367d682b2f" providerId="LiveId" clId="{AA2EFF45-0F8B-4443-A8EC-D78CE747A2CE}" dt="2024-11-22T06:48:57.669" v="7724"/>
          <ac:spMkLst>
            <pc:docMk/>
            <pc:sldMk cId="773387697" sldId="309"/>
            <ac:spMk id="125" creationId="{CA1385A5-70F2-7409-BA8E-4B22CD9927C3}"/>
          </ac:spMkLst>
        </pc:spChg>
        <pc:spChg chg="mod">
          <ac:chgData name="Gregor Gärtner" userId="e650ba367d682b2f" providerId="LiveId" clId="{AA2EFF45-0F8B-4443-A8EC-D78CE747A2CE}" dt="2024-11-22T06:49:00.129" v="7727"/>
          <ac:spMkLst>
            <pc:docMk/>
            <pc:sldMk cId="773387697" sldId="309"/>
            <ac:spMk id="128" creationId="{7098A4B8-945E-398F-92FC-6F5B76956011}"/>
          </ac:spMkLst>
        </pc:spChg>
        <pc:spChg chg="mod">
          <ac:chgData name="Gregor Gärtner" userId="e650ba367d682b2f" providerId="LiveId" clId="{AA2EFF45-0F8B-4443-A8EC-D78CE747A2CE}" dt="2024-11-22T06:49:00.129" v="7727"/>
          <ac:spMkLst>
            <pc:docMk/>
            <pc:sldMk cId="773387697" sldId="309"/>
            <ac:spMk id="129" creationId="{13948CC5-1F79-C9C1-4D69-6BB40FE14699}"/>
          </ac:spMkLst>
        </pc:spChg>
        <pc:spChg chg="mod">
          <ac:chgData name="Gregor Gärtner" userId="e650ba367d682b2f" providerId="LiveId" clId="{AA2EFF45-0F8B-4443-A8EC-D78CE747A2CE}" dt="2024-11-22T06:49:00.129" v="7727"/>
          <ac:spMkLst>
            <pc:docMk/>
            <pc:sldMk cId="773387697" sldId="309"/>
            <ac:spMk id="130" creationId="{79E5FBA7-D49B-4008-B2D1-F87F3F2989D0}"/>
          </ac:spMkLst>
        </pc:spChg>
        <pc:spChg chg="mod">
          <ac:chgData name="Gregor Gärtner" userId="e650ba367d682b2f" providerId="LiveId" clId="{AA2EFF45-0F8B-4443-A8EC-D78CE747A2CE}" dt="2024-11-22T06:49:00.129" v="7727"/>
          <ac:spMkLst>
            <pc:docMk/>
            <pc:sldMk cId="773387697" sldId="309"/>
            <ac:spMk id="131" creationId="{917F67F4-4966-8153-7E05-72A86FA2470C}"/>
          </ac:spMkLst>
        </pc:spChg>
        <pc:spChg chg="mod">
          <ac:chgData name="Gregor Gärtner" userId="e650ba367d682b2f" providerId="LiveId" clId="{AA2EFF45-0F8B-4443-A8EC-D78CE747A2CE}" dt="2024-11-22T06:49:00.129" v="7727"/>
          <ac:spMkLst>
            <pc:docMk/>
            <pc:sldMk cId="773387697" sldId="309"/>
            <ac:spMk id="132" creationId="{7899A43F-087F-97B2-D32B-8EA19A461637}"/>
          </ac:spMkLst>
        </pc:spChg>
        <pc:spChg chg="mod">
          <ac:chgData name="Gregor Gärtner" userId="e650ba367d682b2f" providerId="LiveId" clId="{AA2EFF45-0F8B-4443-A8EC-D78CE747A2CE}" dt="2024-11-22T06:49:01.023" v="7729"/>
          <ac:spMkLst>
            <pc:docMk/>
            <pc:sldMk cId="773387697" sldId="309"/>
            <ac:spMk id="135" creationId="{B5CD5FC0-ADB0-C33C-1EAC-FF8951DBFD8C}"/>
          </ac:spMkLst>
        </pc:spChg>
        <pc:spChg chg="mod">
          <ac:chgData name="Gregor Gärtner" userId="e650ba367d682b2f" providerId="LiveId" clId="{AA2EFF45-0F8B-4443-A8EC-D78CE747A2CE}" dt="2024-11-22T06:49:01.023" v="7729"/>
          <ac:spMkLst>
            <pc:docMk/>
            <pc:sldMk cId="773387697" sldId="309"/>
            <ac:spMk id="136" creationId="{93A2B131-8A4D-40B2-5CE8-9FC8BD4DCC51}"/>
          </ac:spMkLst>
        </pc:spChg>
        <pc:spChg chg="mod">
          <ac:chgData name="Gregor Gärtner" userId="e650ba367d682b2f" providerId="LiveId" clId="{AA2EFF45-0F8B-4443-A8EC-D78CE747A2CE}" dt="2024-11-22T06:49:01.023" v="7729"/>
          <ac:spMkLst>
            <pc:docMk/>
            <pc:sldMk cId="773387697" sldId="309"/>
            <ac:spMk id="137" creationId="{2CCFBDF2-8D29-4842-597F-EB627394A433}"/>
          </ac:spMkLst>
        </pc:spChg>
        <pc:spChg chg="mod">
          <ac:chgData name="Gregor Gärtner" userId="e650ba367d682b2f" providerId="LiveId" clId="{AA2EFF45-0F8B-4443-A8EC-D78CE747A2CE}" dt="2024-11-22T06:49:01.023" v="7729"/>
          <ac:spMkLst>
            <pc:docMk/>
            <pc:sldMk cId="773387697" sldId="309"/>
            <ac:spMk id="138" creationId="{A5DF6EB0-215D-08DD-999A-ECA40300709D}"/>
          </ac:spMkLst>
        </pc:spChg>
        <pc:spChg chg="mod">
          <ac:chgData name="Gregor Gärtner" userId="e650ba367d682b2f" providerId="LiveId" clId="{AA2EFF45-0F8B-4443-A8EC-D78CE747A2CE}" dt="2024-11-22T06:49:01.023" v="7729"/>
          <ac:spMkLst>
            <pc:docMk/>
            <pc:sldMk cId="773387697" sldId="309"/>
            <ac:spMk id="139" creationId="{C47BF8F2-C913-B25F-0308-DBA171BC2EF0}"/>
          </ac:spMkLst>
        </pc:spChg>
        <pc:spChg chg="mod">
          <ac:chgData name="Gregor Gärtner" userId="e650ba367d682b2f" providerId="LiveId" clId="{AA2EFF45-0F8B-4443-A8EC-D78CE747A2CE}" dt="2024-11-22T06:49:01.788" v="7731"/>
          <ac:spMkLst>
            <pc:docMk/>
            <pc:sldMk cId="773387697" sldId="309"/>
            <ac:spMk id="142" creationId="{30530F8F-984F-385D-B014-E716ABCD184D}"/>
          </ac:spMkLst>
        </pc:spChg>
        <pc:spChg chg="mod">
          <ac:chgData name="Gregor Gärtner" userId="e650ba367d682b2f" providerId="LiveId" clId="{AA2EFF45-0F8B-4443-A8EC-D78CE747A2CE}" dt="2024-11-22T06:49:01.788" v="7731"/>
          <ac:spMkLst>
            <pc:docMk/>
            <pc:sldMk cId="773387697" sldId="309"/>
            <ac:spMk id="143" creationId="{EFB6B716-BB56-7445-8F7F-B0EC5FF16F2B}"/>
          </ac:spMkLst>
        </pc:spChg>
        <pc:spChg chg="mod">
          <ac:chgData name="Gregor Gärtner" userId="e650ba367d682b2f" providerId="LiveId" clId="{AA2EFF45-0F8B-4443-A8EC-D78CE747A2CE}" dt="2024-11-22T06:49:01.788" v="7731"/>
          <ac:spMkLst>
            <pc:docMk/>
            <pc:sldMk cId="773387697" sldId="309"/>
            <ac:spMk id="144" creationId="{91ABE84D-03B8-B90F-C1E5-3F90A5D35B54}"/>
          </ac:spMkLst>
        </pc:spChg>
        <pc:spChg chg="mod">
          <ac:chgData name="Gregor Gärtner" userId="e650ba367d682b2f" providerId="LiveId" clId="{AA2EFF45-0F8B-4443-A8EC-D78CE747A2CE}" dt="2024-11-22T06:49:01.788" v="7731"/>
          <ac:spMkLst>
            <pc:docMk/>
            <pc:sldMk cId="773387697" sldId="309"/>
            <ac:spMk id="145" creationId="{F36480CB-7A6A-2169-2753-EF9CEEA3C669}"/>
          </ac:spMkLst>
        </pc:spChg>
        <pc:spChg chg="mod">
          <ac:chgData name="Gregor Gärtner" userId="e650ba367d682b2f" providerId="LiveId" clId="{AA2EFF45-0F8B-4443-A8EC-D78CE747A2CE}" dt="2024-11-22T06:49:01.788" v="7731"/>
          <ac:spMkLst>
            <pc:docMk/>
            <pc:sldMk cId="773387697" sldId="309"/>
            <ac:spMk id="146" creationId="{1FCF3472-3DFA-746D-64FB-D9D74C6EDDDD}"/>
          </ac:spMkLst>
        </pc:spChg>
        <pc:spChg chg="mod">
          <ac:chgData name="Gregor Gärtner" userId="e650ba367d682b2f" providerId="LiveId" clId="{AA2EFF45-0F8B-4443-A8EC-D78CE747A2CE}" dt="2024-11-22T06:49:02.476" v="7733"/>
          <ac:spMkLst>
            <pc:docMk/>
            <pc:sldMk cId="773387697" sldId="309"/>
            <ac:spMk id="149" creationId="{DF97C919-D30F-6B3A-967D-3F1BB73E0F0B}"/>
          </ac:spMkLst>
        </pc:spChg>
        <pc:spChg chg="mod">
          <ac:chgData name="Gregor Gärtner" userId="e650ba367d682b2f" providerId="LiveId" clId="{AA2EFF45-0F8B-4443-A8EC-D78CE747A2CE}" dt="2024-11-22T06:49:02.476" v="7733"/>
          <ac:spMkLst>
            <pc:docMk/>
            <pc:sldMk cId="773387697" sldId="309"/>
            <ac:spMk id="150" creationId="{9A1B8B3C-CD5D-A441-188D-DC0635D497D2}"/>
          </ac:spMkLst>
        </pc:spChg>
        <pc:spChg chg="mod">
          <ac:chgData name="Gregor Gärtner" userId="e650ba367d682b2f" providerId="LiveId" clId="{AA2EFF45-0F8B-4443-A8EC-D78CE747A2CE}" dt="2024-11-22T06:49:02.476" v="7733"/>
          <ac:spMkLst>
            <pc:docMk/>
            <pc:sldMk cId="773387697" sldId="309"/>
            <ac:spMk id="151" creationId="{F7BE7360-A2FA-823F-9C36-4147BD0E9E9D}"/>
          </ac:spMkLst>
        </pc:spChg>
        <pc:spChg chg="mod">
          <ac:chgData name="Gregor Gärtner" userId="e650ba367d682b2f" providerId="LiveId" clId="{AA2EFF45-0F8B-4443-A8EC-D78CE747A2CE}" dt="2024-11-22T06:49:02.476" v="7733"/>
          <ac:spMkLst>
            <pc:docMk/>
            <pc:sldMk cId="773387697" sldId="309"/>
            <ac:spMk id="152" creationId="{61FD7866-DDBD-D251-E2E0-BF17FA023FAB}"/>
          </ac:spMkLst>
        </pc:spChg>
        <pc:spChg chg="mod">
          <ac:chgData name="Gregor Gärtner" userId="e650ba367d682b2f" providerId="LiveId" clId="{AA2EFF45-0F8B-4443-A8EC-D78CE747A2CE}" dt="2024-11-22T06:49:02.476" v="7733"/>
          <ac:spMkLst>
            <pc:docMk/>
            <pc:sldMk cId="773387697" sldId="309"/>
            <ac:spMk id="153" creationId="{AFF0467F-C02C-5D07-AED5-98D73B64A0CF}"/>
          </ac:spMkLst>
        </pc:spChg>
        <pc:spChg chg="mod">
          <ac:chgData name="Gregor Gärtner" userId="e650ba367d682b2f" providerId="LiveId" clId="{AA2EFF45-0F8B-4443-A8EC-D78CE747A2CE}" dt="2024-11-22T06:49:03.279" v="7735"/>
          <ac:spMkLst>
            <pc:docMk/>
            <pc:sldMk cId="773387697" sldId="309"/>
            <ac:spMk id="156" creationId="{8985FA3F-6159-4B6C-5C98-E7BAA3D81CBD}"/>
          </ac:spMkLst>
        </pc:spChg>
        <pc:spChg chg="mod">
          <ac:chgData name="Gregor Gärtner" userId="e650ba367d682b2f" providerId="LiveId" clId="{AA2EFF45-0F8B-4443-A8EC-D78CE747A2CE}" dt="2024-11-22T06:49:03.279" v="7735"/>
          <ac:spMkLst>
            <pc:docMk/>
            <pc:sldMk cId="773387697" sldId="309"/>
            <ac:spMk id="157" creationId="{2A60B2DC-109B-3E92-A94C-60377D5B0F07}"/>
          </ac:spMkLst>
        </pc:spChg>
        <pc:spChg chg="mod">
          <ac:chgData name="Gregor Gärtner" userId="e650ba367d682b2f" providerId="LiveId" clId="{AA2EFF45-0F8B-4443-A8EC-D78CE747A2CE}" dt="2024-11-22T06:49:03.279" v="7735"/>
          <ac:spMkLst>
            <pc:docMk/>
            <pc:sldMk cId="773387697" sldId="309"/>
            <ac:spMk id="158" creationId="{CA1DDDD2-3A7F-0CF9-4BA9-07DFBFA9F4A8}"/>
          </ac:spMkLst>
        </pc:spChg>
        <pc:spChg chg="mod">
          <ac:chgData name="Gregor Gärtner" userId="e650ba367d682b2f" providerId="LiveId" clId="{AA2EFF45-0F8B-4443-A8EC-D78CE747A2CE}" dt="2024-11-22T06:49:03.279" v="7735"/>
          <ac:spMkLst>
            <pc:docMk/>
            <pc:sldMk cId="773387697" sldId="309"/>
            <ac:spMk id="159" creationId="{4A042E0E-822E-6BD5-9E2A-7FCF24261E60}"/>
          </ac:spMkLst>
        </pc:spChg>
        <pc:spChg chg="mod">
          <ac:chgData name="Gregor Gärtner" userId="e650ba367d682b2f" providerId="LiveId" clId="{AA2EFF45-0F8B-4443-A8EC-D78CE747A2CE}" dt="2024-11-22T06:49:03.279" v="7735"/>
          <ac:spMkLst>
            <pc:docMk/>
            <pc:sldMk cId="773387697" sldId="309"/>
            <ac:spMk id="160" creationId="{6C2D5F29-F01F-9499-F758-E6BEFC2CB307}"/>
          </ac:spMkLst>
        </pc:spChg>
        <pc:spChg chg="mod">
          <ac:chgData name="Gregor Gärtner" userId="e650ba367d682b2f" providerId="LiveId" clId="{AA2EFF45-0F8B-4443-A8EC-D78CE747A2CE}" dt="2024-11-22T06:49:04.171" v="7737"/>
          <ac:spMkLst>
            <pc:docMk/>
            <pc:sldMk cId="773387697" sldId="309"/>
            <ac:spMk id="163" creationId="{BA7F99CB-2E89-1D24-7F74-08EA23D2DE3D}"/>
          </ac:spMkLst>
        </pc:spChg>
        <pc:spChg chg="mod">
          <ac:chgData name="Gregor Gärtner" userId="e650ba367d682b2f" providerId="LiveId" clId="{AA2EFF45-0F8B-4443-A8EC-D78CE747A2CE}" dt="2024-11-22T06:49:04.171" v="7737"/>
          <ac:spMkLst>
            <pc:docMk/>
            <pc:sldMk cId="773387697" sldId="309"/>
            <ac:spMk id="164" creationId="{33E3D1F9-8A5B-003B-D8F1-7E313A9CA304}"/>
          </ac:spMkLst>
        </pc:spChg>
        <pc:spChg chg="mod">
          <ac:chgData name="Gregor Gärtner" userId="e650ba367d682b2f" providerId="LiveId" clId="{AA2EFF45-0F8B-4443-A8EC-D78CE747A2CE}" dt="2024-11-22T06:49:04.171" v="7737"/>
          <ac:spMkLst>
            <pc:docMk/>
            <pc:sldMk cId="773387697" sldId="309"/>
            <ac:spMk id="165" creationId="{7E3A791D-74A1-F44F-1B5D-33396E3A6237}"/>
          </ac:spMkLst>
        </pc:spChg>
        <pc:spChg chg="mod">
          <ac:chgData name="Gregor Gärtner" userId="e650ba367d682b2f" providerId="LiveId" clId="{AA2EFF45-0F8B-4443-A8EC-D78CE747A2CE}" dt="2024-11-22T06:49:04.171" v="7737"/>
          <ac:spMkLst>
            <pc:docMk/>
            <pc:sldMk cId="773387697" sldId="309"/>
            <ac:spMk id="166" creationId="{5A3BA6D9-C597-358E-47BF-44A8F7EB1573}"/>
          </ac:spMkLst>
        </pc:spChg>
        <pc:spChg chg="mod">
          <ac:chgData name="Gregor Gärtner" userId="e650ba367d682b2f" providerId="LiveId" clId="{AA2EFF45-0F8B-4443-A8EC-D78CE747A2CE}" dt="2024-11-22T06:49:04.171" v="7737"/>
          <ac:spMkLst>
            <pc:docMk/>
            <pc:sldMk cId="773387697" sldId="309"/>
            <ac:spMk id="167" creationId="{6A83F39C-F9AB-24FE-6A56-B43C6B2D3FEF}"/>
          </ac:spMkLst>
        </pc:spChg>
        <pc:spChg chg="mod">
          <ac:chgData name="Gregor Gärtner" userId="e650ba367d682b2f" providerId="LiveId" clId="{AA2EFF45-0F8B-4443-A8EC-D78CE747A2CE}" dt="2024-11-22T06:49:05.104" v="7739"/>
          <ac:spMkLst>
            <pc:docMk/>
            <pc:sldMk cId="773387697" sldId="309"/>
            <ac:spMk id="170" creationId="{330D397A-43D8-B961-02B4-F004E1AE69E4}"/>
          </ac:spMkLst>
        </pc:spChg>
        <pc:spChg chg="mod">
          <ac:chgData name="Gregor Gärtner" userId="e650ba367d682b2f" providerId="LiveId" clId="{AA2EFF45-0F8B-4443-A8EC-D78CE747A2CE}" dt="2024-11-22T06:49:05.104" v="7739"/>
          <ac:spMkLst>
            <pc:docMk/>
            <pc:sldMk cId="773387697" sldId="309"/>
            <ac:spMk id="171" creationId="{F2703883-5A6F-5F81-2A6D-2031B982E7A6}"/>
          </ac:spMkLst>
        </pc:spChg>
        <pc:spChg chg="mod">
          <ac:chgData name="Gregor Gärtner" userId="e650ba367d682b2f" providerId="LiveId" clId="{AA2EFF45-0F8B-4443-A8EC-D78CE747A2CE}" dt="2024-11-22T06:49:05.104" v="7739"/>
          <ac:spMkLst>
            <pc:docMk/>
            <pc:sldMk cId="773387697" sldId="309"/>
            <ac:spMk id="172" creationId="{4EE8A98A-312A-A47A-8D8A-F1568B66D0EA}"/>
          </ac:spMkLst>
        </pc:spChg>
        <pc:spChg chg="mod">
          <ac:chgData name="Gregor Gärtner" userId="e650ba367d682b2f" providerId="LiveId" clId="{AA2EFF45-0F8B-4443-A8EC-D78CE747A2CE}" dt="2024-11-22T06:49:05.104" v="7739"/>
          <ac:spMkLst>
            <pc:docMk/>
            <pc:sldMk cId="773387697" sldId="309"/>
            <ac:spMk id="173" creationId="{8DDB87A0-CDAF-FCC1-7626-507BA3CE53C8}"/>
          </ac:spMkLst>
        </pc:spChg>
        <pc:spChg chg="mod">
          <ac:chgData name="Gregor Gärtner" userId="e650ba367d682b2f" providerId="LiveId" clId="{AA2EFF45-0F8B-4443-A8EC-D78CE747A2CE}" dt="2024-11-22T06:49:05.104" v="7739"/>
          <ac:spMkLst>
            <pc:docMk/>
            <pc:sldMk cId="773387697" sldId="309"/>
            <ac:spMk id="174" creationId="{EA1CB884-9C33-696B-A049-589F13539C47}"/>
          </ac:spMkLst>
        </pc:spChg>
        <pc:spChg chg="mod">
          <ac:chgData name="Gregor Gärtner" userId="e650ba367d682b2f" providerId="LiveId" clId="{AA2EFF45-0F8B-4443-A8EC-D78CE747A2CE}" dt="2024-11-22T06:49:06.114" v="7741"/>
          <ac:spMkLst>
            <pc:docMk/>
            <pc:sldMk cId="773387697" sldId="309"/>
            <ac:spMk id="177" creationId="{3BEF0098-089E-A3F4-F43E-C13C1F6D801E}"/>
          </ac:spMkLst>
        </pc:spChg>
        <pc:spChg chg="mod">
          <ac:chgData name="Gregor Gärtner" userId="e650ba367d682b2f" providerId="LiveId" clId="{AA2EFF45-0F8B-4443-A8EC-D78CE747A2CE}" dt="2024-11-22T06:49:06.114" v="7741"/>
          <ac:spMkLst>
            <pc:docMk/>
            <pc:sldMk cId="773387697" sldId="309"/>
            <ac:spMk id="178" creationId="{B6B39DCC-20F1-E6F9-742E-B7629520E847}"/>
          </ac:spMkLst>
        </pc:spChg>
        <pc:spChg chg="mod">
          <ac:chgData name="Gregor Gärtner" userId="e650ba367d682b2f" providerId="LiveId" clId="{AA2EFF45-0F8B-4443-A8EC-D78CE747A2CE}" dt="2024-11-22T06:49:06.114" v="7741"/>
          <ac:spMkLst>
            <pc:docMk/>
            <pc:sldMk cId="773387697" sldId="309"/>
            <ac:spMk id="179" creationId="{082212A1-F659-D999-50BC-D3B95AACF31F}"/>
          </ac:spMkLst>
        </pc:spChg>
        <pc:spChg chg="mod">
          <ac:chgData name="Gregor Gärtner" userId="e650ba367d682b2f" providerId="LiveId" clId="{AA2EFF45-0F8B-4443-A8EC-D78CE747A2CE}" dt="2024-11-22T06:49:06.114" v="7741"/>
          <ac:spMkLst>
            <pc:docMk/>
            <pc:sldMk cId="773387697" sldId="309"/>
            <ac:spMk id="180" creationId="{50583198-215E-55C4-DF34-CCF2655C429A}"/>
          </ac:spMkLst>
        </pc:spChg>
        <pc:spChg chg="mod">
          <ac:chgData name="Gregor Gärtner" userId="e650ba367d682b2f" providerId="LiveId" clId="{AA2EFF45-0F8B-4443-A8EC-D78CE747A2CE}" dt="2024-11-22T06:49:06.114" v="7741"/>
          <ac:spMkLst>
            <pc:docMk/>
            <pc:sldMk cId="773387697" sldId="309"/>
            <ac:spMk id="181" creationId="{656C0A97-BB52-0771-8068-E96E0199A068}"/>
          </ac:spMkLst>
        </pc:spChg>
        <pc:spChg chg="mod">
          <ac:chgData name="Gregor Gärtner" userId="e650ba367d682b2f" providerId="LiveId" clId="{AA2EFF45-0F8B-4443-A8EC-D78CE747A2CE}" dt="2024-11-22T06:49:07.001" v="7743"/>
          <ac:spMkLst>
            <pc:docMk/>
            <pc:sldMk cId="773387697" sldId="309"/>
            <ac:spMk id="184" creationId="{D4DA3235-D44C-5B61-9C8B-692629D1BA84}"/>
          </ac:spMkLst>
        </pc:spChg>
        <pc:spChg chg="mod">
          <ac:chgData name="Gregor Gärtner" userId="e650ba367d682b2f" providerId="LiveId" clId="{AA2EFF45-0F8B-4443-A8EC-D78CE747A2CE}" dt="2024-11-22T06:49:07.001" v="7743"/>
          <ac:spMkLst>
            <pc:docMk/>
            <pc:sldMk cId="773387697" sldId="309"/>
            <ac:spMk id="185" creationId="{EF22E3F2-A40C-97CC-7F22-CE1D44F8783C}"/>
          </ac:spMkLst>
        </pc:spChg>
        <pc:spChg chg="mod">
          <ac:chgData name="Gregor Gärtner" userId="e650ba367d682b2f" providerId="LiveId" clId="{AA2EFF45-0F8B-4443-A8EC-D78CE747A2CE}" dt="2024-11-22T06:49:07.001" v="7743"/>
          <ac:spMkLst>
            <pc:docMk/>
            <pc:sldMk cId="773387697" sldId="309"/>
            <ac:spMk id="186" creationId="{E98410ED-4A41-0929-2409-45DD8E2A274B}"/>
          </ac:spMkLst>
        </pc:spChg>
        <pc:spChg chg="mod">
          <ac:chgData name="Gregor Gärtner" userId="e650ba367d682b2f" providerId="LiveId" clId="{AA2EFF45-0F8B-4443-A8EC-D78CE747A2CE}" dt="2024-11-22T06:49:07.001" v="7743"/>
          <ac:spMkLst>
            <pc:docMk/>
            <pc:sldMk cId="773387697" sldId="309"/>
            <ac:spMk id="187" creationId="{2D3772B2-4794-3B0E-B45A-1F4CF1ABC2B1}"/>
          </ac:spMkLst>
        </pc:spChg>
        <pc:spChg chg="mod">
          <ac:chgData name="Gregor Gärtner" userId="e650ba367d682b2f" providerId="LiveId" clId="{AA2EFF45-0F8B-4443-A8EC-D78CE747A2CE}" dt="2024-11-22T06:49:07.001" v="7743"/>
          <ac:spMkLst>
            <pc:docMk/>
            <pc:sldMk cId="773387697" sldId="309"/>
            <ac:spMk id="188" creationId="{6FFFE903-C0EF-7DA0-64A3-CC0BE944E7F2}"/>
          </ac:spMkLst>
        </pc:spChg>
        <pc:spChg chg="mod">
          <ac:chgData name="Gregor Gärtner" userId="e650ba367d682b2f" providerId="LiveId" clId="{AA2EFF45-0F8B-4443-A8EC-D78CE747A2CE}" dt="2024-11-22T06:49:08.079" v="7745"/>
          <ac:spMkLst>
            <pc:docMk/>
            <pc:sldMk cId="773387697" sldId="309"/>
            <ac:spMk id="191" creationId="{4DB8394D-2F52-4A5C-BACE-0C373BD4FD40}"/>
          </ac:spMkLst>
        </pc:spChg>
        <pc:spChg chg="mod">
          <ac:chgData name="Gregor Gärtner" userId="e650ba367d682b2f" providerId="LiveId" clId="{AA2EFF45-0F8B-4443-A8EC-D78CE747A2CE}" dt="2024-11-22T06:49:08.079" v="7745"/>
          <ac:spMkLst>
            <pc:docMk/>
            <pc:sldMk cId="773387697" sldId="309"/>
            <ac:spMk id="192" creationId="{DD53E60E-AC7A-E1B4-B29A-0A3A450963F4}"/>
          </ac:spMkLst>
        </pc:spChg>
        <pc:spChg chg="mod">
          <ac:chgData name="Gregor Gärtner" userId="e650ba367d682b2f" providerId="LiveId" clId="{AA2EFF45-0F8B-4443-A8EC-D78CE747A2CE}" dt="2024-11-22T06:49:08.079" v="7745"/>
          <ac:spMkLst>
            <pc:docMk/>
            <pc:sldMk cId="773387697" sldId="309"/>
            <ac:spMk id="193" creationId="{D8163B05-92A3-016E-F543-38D53D4824B7}"/>
          </ac:spMkLst>
        </pc:spChg>
        <pc:spChg chg="mod">
          <ac:chgData name="Gregor Gärtner" userId="e650ba367d682b2f" providerId="LiveId" clId="{AA2EFF45-0F8B-4443-A8EC-D78CE747A2CE}" dt="2024-11-22T06:49:08.079" v="7745"/>
          <ac:spMkLst>
            <pc:docMk/>
            <pc:sldMk cId="773387697" sldId="309"/>
            <ac:spMk id="194" creationId="{BE475679-F101-30A2-18E6-380121A02492}"/>
          </ac:spMkLst>
        </pc:spChg>
        <pc:spChg chg="mod">
          <ac:chgData name="Gregor Gärtner" userId="e650ba367d682b2f" providerId="LiveId" clId="{AA2EFF45-0F8B-4443-A8EC-D78CE747A2CE}" dt="2024-11-22T06:49:08.079" v="7745"/>
          <ac:spMkLst>
            <pc:docMk/>
            <pc:sldMk cId="773387697" sldId="309"/>
            <ac:spMk id="195" creationId="{931C30E7-800D-C59F-197A-6AE061BB91F4}"/>
          </ac:spMkLst>
        </pc:spChg>
        <pc:spChg chg="mod">
          <ac:chgData name="Gregor Gärtner" userId="e650ba367d682b2f" providerId="LiveId" clId="{AA2EFF45-0F8B-4443-A8EC-D78CE747A2CE}" dt="2024-11-22T06:49:13.660" v="7747"/>
          <ac:spMkLst>
            <pc:docMk/>
            <pc:sldMk cId="773387697" sldId="309"/>
            <ac:spMk id="198" creationId="{95C38776-1BE1-7C2D-8852-653A1B15C2B3}"/>
          </ac:spMkLst>
        </pc:spChg>
        <pc:spChg chg="mod">
          <ac:chgData name="Gregor Gärtner" userId="e650ba367d682b2f" providerId="LiveId" clId="{AA2EFF45-0F8B-4443-A8EC-D78CE747A2CE}" dt="2024-11-22T06:49:13.660" v="7747"/>
          <ac:spMkLst>
            <pc:docMk/>
            <pc:sldMk cId="773387697" sldId="309"/>
            <ac:spMk id="199" creationId="{9D41C487-7490-06E0-FFC6-FCFF19428015}"/>
          </ac:spMkLst>
        </pc:spChg>
        <pc:spChg chg="mod">
          <ac:chgData name="Gregor Gärtner" userId="e650ba367d682b2f" providerId="LiveId" clId="{AA2EFF45-0F8B-4443-A8EC-D78CE747A2CE}" dt="2024-11-22T06:49:13.660" v="7747"/>
          <ac:spMkLst>
            <pc:docMk/>
            <pc:sldMk cId="773387697" sldId="309"/>
            <ac:spMk id="200" creationId="{C3F002AD-79DD-5455-EB9E-A58B721E3738}"/>
          </ac:spMkLst>
        </pc:spChg>
        <pc:spChg chg="mod">
          <ac:chgData name="Gregor Gärtner" userId="e650ba367d682b2f" providerId="LiveId" clId="{AA2EFF45-0F8B-4443-A8EC-D78CE747A2CE}" dt="2024-11-22T06:49:13.660" v="7747"/>
          <ac:spMkLst>
            <pc:docMk/>
            <pc:sldMk cId="773387697" sldId="309"/>
            <ac:spMk id="201" creationId="{822EB233-66F9-2CEF-067C-B541EDC6E000}"/>
          </ac:spMkLst>
        </pc:spChg>
        <pc:spChg chg="mod">
          <ac:chgData name="Gregor Gärtner" userId="e650ba367d682b2f" providerId="LiveId" clId="{AA2EFF45-0F8B-4443-A8EC-D78CE747A2CE}" dt="2024-11-22T06:49:13.660" v="7747"/>
          <ac:spMkLst>
            <pc:docMk/>
            <pc:sldMk cId="773387697" sldId="309"/>
            <ac:spMk id="202" creationId="{18557375-D77F-DBD2-5F4D-41A7E7BBCA7E}"/>
          </ac:spMkLst>
        </pc:spChg>
        <pc:spChg chg="mod">
          <ac:chgData name="Gregor Gärtner" userId="e650ba367d682b2f" providerId="LiveId" clId="{AA2EFF45-0F8B-4443-A8EC-D78CE747A2CE}" dt="2024-11-22T06:49:14.987" v="7749"/>
          <ac:spMkLst>
            <pc:docMk/>
            <pc:sldMk cId="773387697" sldId="309"/>
            <ac:spMk id="205" creationId="{718AB8DD-6F56-D488-9D6B-D0FB9BAAD0E2}"/>
          </ac:spMkLst>
        </pc:spChg>
        <pc:spChg chg="mod">
          <ac:chgData name="Gregor Gärtner" userId="e650ba367d682b2f" providerId="LiveId" clId="{AA2EFF45-0F8B-4443-A8EC-D78CE747A2CE}" dt="2024-11-22T06:49:14.987" v="7749"/>
          <ac:spMkLst>
            <pc:docMk/>
            <pc:sldMk cId="773387697" sldId="309"/>
            <ac:spMk id="206" creationId="{13FA895B-EFBA-47A6-40A6-B6DBE1DF6AF5}"/>
          </ac:spMkLst>
        </pc:spChg>
        <pc:spChg chg="mod">
          <ac:chgData name="Gregor Gärtner" userId="e650ba367d682b2f" providerId="LiveId" clId="{AA2EFF45-0F8B-4443-A8EC-D78CE747A2CE}" dt="2024-11-22T06:49:14.987" v="7749"/>
          <ac:spMkLst>
            <pc:docMk/>
            <pc:sldMk cId="773387697" sldId="309"/>
            <ac:spMk id="207" creationId="{0192615A-8CBB-81F2-9E81-85630564BA06}"/>
          </ac:spMkLst>
        </pc:spChg>
        <pc:spChg chg="mod">
          <ac:chgData name="Gregor Gärtner" userId="e650ba367d682b2f" providerId="LiveId" clId="{AA2EFF45-0F8B-4443-A8EC-D78CE747A2CE}" dt="2024-11-22T06:49:14.987" v="7749"/>
          <ac:spMkLst>
            <pc:docMk/>
            <pc:sldMk cId="773387697" sldId="309"/>
            <ac:spMk id="208" creationId="{7F6C48CC-D987-B685-D295-E8141473CD73}"/>
          </ac:spMkLst>
        </pc:spChg>
        <pc:spChg chg="mod">
          <ac:chgData name="Gregor Gärtner" userId="e650ba367d682b2f" providerId="LiveId" clId="{AA2EFF45-0F8B-4443-A8EC-D78CE747A2CE}" dt="2024-11-22T06:49:14.987" v="7749"/>
          <ac:spMkLst>
            <pc:docMk/>
            <pc:sldMk cId="773387697" sldId="309"/>
            <ac:spMk id="209" creationId="{6B87EB0A-F030-6EE3-DF6E-3ED1A3F806A3}"/>
          </ac:spMkLst>
        </pc:spChg>
        <pc:spChg chg="mod">
          <ac:chgData name="Gregor Gärtner" userId="e650ba367d682b2f" providerId="LiveId" clId="{AA2EFF45-0F8B-4443-A8EC-D78CE747A2CE}" dt="2024-11-22T06:49:16.473" v="7751"/>
          <ac:spMkLst>
            <pc:docMk/>
            <pc:sldMk cId="773387697" sldId="309"/>
            <ac:spMk id="212" creationId="{B8A94C02-8ACF-BFD5-048E-16EBE56684E8}"/>
          </ac:spMkLst>
        </pc:spChg>
        <pc:spChg chg="mod">
          <ac:chgData name="Gregor Gärtner" userId="e650ba367d682b2f" providerId="LiveId" clId="{AA2EFF45-0F8B-4443-A8EC-D78CE747A2CE}" dt="2024-11-22T06:49:16.473" v="7751"/>
          <ac:spMkLst>
            <pc:docMk/>
            <pc:sldMk cId="773387697" sldId="309"/>
            <ac:spMk id="213" creationId="{21342487-7E31-0517-2AAF-DEDA1B08284E}"/>
          </ac:spMkLst>
        </pc:spChg>
        <pc:spChg chg="mod">
          <ac:chgData name="Gregor Gärtner" userId="e650ba367d682b2f" providerId="LiveId" clId="{AA2EFF45-0F8B-4443-A8EC-D78CE747A2CE}" dt="2024-11-22T06:49:16.473" v="7751"/>
          <ac:spMkLst>
            <pc:docMk/>
            <pc:sldMk cId="773387697" sldId="309"/>
            <ac:spMk id="214" creationId="{8E2A6D53-E50F-429D-1AF4-34015A3AE55F}"/>
          </ac:spMkLst>
        </pc:spChg>
        <pc:spChg chg="mod">
          <ac:chgData name="Gregor Gärtner" userId="e650ba367d682b2f" providerId="LiveId" clId="{AA2EFF45-0F8B-4443-A8EC-D78CE747A2CE}" dt="2024-11-22T06:49:16.473" v="7751"/>
          <ac:spMkLst>
            <pc:docMk/>
            <pc:sldMk cId="773387697" sldId="309"/>
            <ac:spMk id="215" creationId="{8AECF5C1-F8F3-70B7-5C67-B07DB531EB87}"/>
          </ac:spMkLst>
        </pc:spChg>
        <pc:spChg chg="mod">
          <ac:chgData name="Gregor Gärtner" userId="e650ba367d682b2f" providerId="LiveId" clId="{AA2EFF45-0F8B-4443-A8EC-D78CE747A2CE}" dt="2024-11-22T06:49:16.473" v="7751"/>
          <ac:spMkLst>
            <pc:docMk/>
            <pc:sldMk cId="773387697" sldId="309"/>
            <ac:spMk id="216" creationId="{A27E6733-B42E-143E-2C23-D4D6F65923FA}"/>
          </ac:spMkLst>
        </pc:spChg>
        <pc:spChg chg="mod">
          <ac:chgData name="Gregor Gärtner" userId="e650ba367d682b2f" providerId="LiveId" clId="{AA2EFF45-0F8B-4443-A8EC-D78CE747A2CE}" dt="2024-11-22T06:49:18.377" v="7754"/>
          <ac:spMkLst>
            <pc:docMk/>
            <pc:sldMk cId="773387697" sldId="309"/>
            <ac:spMk id="219" creationId="{D3FD65F8-D95E-42CA-59CA-D63E405A87E4}"/>
          </ac:spMkLst>
        </pc:spChg>
        <pc:spChg chg="mod">
          <ac:chgData name="Gregor Gärtner" userId="e650ba367d682b2f" providerId="LiveId" clId="{AA2EFF45-0F8B-4443-A8EC-D78CE747A2CE}" dt="2024-11-22T06:49:18.377" v="7754"/>
          <ac:spMkLst>
            <pc:docMk/>
            <pc:sldMk cId="773387697" sldId="309"/>
            <ac:spMk id="220" creationId="{D97CEEC6-C370-6F6D-E7CF-72D138D91A52}"/>
          </ac:spMkLst>
        </pc:spChg>
        <pc:spChg chg="mod">
          <ac:chgData name="Gregor Gärtner" userId="e650ba367d682b2f" providerId="LiveId" clId="{AA2EFF45-0F8B-4443-A8EC-D78CE747A2CE}" dt="2024-11-22T06:49:18.377" v="7754"/>
          <ac:spMkLst>
            <pc:docMk/>
            <pc:sldMk cId="773387697" sldId="309"/>
            <ac:spMk id="221" creationId="{0CE1017C-D3F6-0693-F992-403356291582}"/>
          </ac:spMkLst>
        </pc:spChg>
        <pc:spChg chg="mod">
          <ac:chgData name="Gregor Gärtner" userId="e650ba367d682b2f" providerId="LiveId" clId="{AA2EFF45-0F8B-4443-A8EC-D78CE747A2CE}" dt="2024-11-22T06:49:18.377" v="7754"/>
          <ac:spMkLst>
            <pc:docMk/>
            <pc:sldMk cId="773387697" sldId="309"/>
            <ac:spMk id="222" creationId="{89EBC1B7-9B54-2459-8D2B-056D214390D3}"/>
          </ac:spMkLst>
        </pc:spChg>
        <pc:spChg chg="mod">
          <ac:chgData name="Gregor Gärtner" userId="e650ba367d682b2f" providerId="LiveId" clId="{AA2EFF45-0F8B-4443-A8EC-D78CE747A2CE}" dt="2024-11-22T06:49:18.377" v="7754"/>
          <ac:spMkLst>
            <pc:docMk/>
            <pc:sldMk cId="773387697" sldId="309"/>
            <ac:spMk id="223" creationId="{70A60A4E-6BEC-E8FD-52E5-B53D7E1590D3}"/>
          </ac:spMkLst>
        </pc:spChg>
        <pc:spChg chg="mod">
          <ac:chgData name="Gregor Gärtner" userId="e650ba367d682b2f" providerId="LiveId" clId="{AA2EFF45-0F8B-4443-A8EC-D78CE747A2CE}" dt="2024-11-22T06:49:19.280" v="7756"/>
          <ac:spMkLst>
            <pc:docMk/>
            <pc:sldMk cId="773387697" sldId="309"/>
            <ac:spMk id="226" creationId="{06F31F1E-1002-A892-433F-2AE50980169D}"/>
          </ac:spMkLst>
        </pc:spChg>
        <pc:spChg chg="mod">
          <ac:chgData name="Gregor Gärtner" userId="e650ba367d682b2f" providerId="LiveId" clId="{AA2EFF45-0F8B-4443-A8EC-D78CE747A2CE}" dt="2024-11-22T06:49:19.280" v="7756"/>
          <ac:spMkLst>
            <pc:docMk/>
            <pc:sldMk cId="773387697" sldId="309"/>
            <ac:spMk id="227" creationId="{CC126FC5-7AFA-C451-5DB7-61BEB732A24C}"/>
          </ac:spMkLst>
        </pc:spChg>
        <pc:spChg chg="mod">
          <ac:chgData name="Gregor Gärtner" userId="e650ba367d682b2f" providerId="LiveId" clId="{AA2EFF45-0F8B-4443-A8EC-D78CE747A2CE}" dt="2024-11-22T06:49:19.280" v="7756"/>
          <ac:spMkLst>
            <pc:docMk/>
            <pc:sldMk cId="773387697" sldId="309"/>
            <ac:spMk id="228" creationId="{EA66E677-78F3-C7B3-08F7-8E2220E87497}"/>
          </ac:spMkLst>
        </pc:spChg>
        <pc:spChg chg="mod">
          <ac:chgData name="Gregor Gärtner" userId="e650ba367d682b2f" providerId="LiveId" clId="{AA2EFF45-0F8B-4443-A8EC-D78CE747A2CE}" dt="2024-11-22T06:49:19.280" v="7756"/>
          <ac:spMkLst>
            <pc:docMk/>
            <pc:sldMk cId="773387697" sldId="309"/>
            <ac:spMk id="229" creationId="{A8B3316B-C2EB-1AB1-7437-CC9EFAE64EA3}"/>
          </ac:spMkLst>
        </pc:spChg>
        <pc:spChg chg="mod">
          <ac:chgData name="Gregor Gärtner" userId="e650ba367d682b2f" providerId="LiveId" clId="{AA2EFF45-0F8B-4443-A8EC-D78CE747A2CE}" dt="2024-11-22T06:49:19.280" v="7756"/>
          <ac:spMkLst>
            <pc:docMk/>
            <pc:sldMk cId="773387697" sldId="309"/>
            <ac:spMk id="230" creationId="{C7D97E63-49DA-8F35-BC72-A48786227530}"/>
          </ac:spMkLst>
        </pc:spChg>
        <pc:spChg chg="mod">
          <ac:chgData name="Gregor Gärtner" userId="e650ba367d682b2f" providerId="LiveId" clId="{AA2EFF45-0F8B-4443-A8EC-D78CE747A2CE}" dt="2024-11-22T06:49:20.239" v="7758"/>
          <ac:spMkLst>
            <pc:docMk/>
            <pc:sldMk cId="773387697" sldId="309"/>
            <ac:spMk id="233" creationId="{46F7F08B-A73F-6CAD-DA6C-B716BAF5E79A}"/>
          </ac:spMkLst>
        </pc:spChg>
        <pc:spChg chg="mod">
          <ac:chgData name="Gregor Gärtner" userId="e650ba367d682b2f" providerId="LiveId" clId="{AA2EFF45-0F8B-4443-A8EC-D78CE747A2CE}" dt="2024-11-22T06:49:20.239" v="7758"/>
          <ac:spMkLst>
            <pc:docMk/>
            <pc:sldMk cId="773387697" sldId="309"/>
            <ac:spMk id="234" creationId="{88380F2D-E311-7CBE-D0CC-5C364FE1AC9F}"/>
          </ac:spMkLst>
        </pc:spChg>
        <pc:spChg chg="mod">
          <ac:chgData name="Gregor Gärtner" userId="e650ba367d682b2f" providerId="LiveId" clId="{AA2EFF45-0F8B-4443-A8EC-D78CE747A2CE}" dt="2024-11-22T06:49:20.239" v="7758"/>
          <ac:spMkLst>
            <pc:docMk/>
            <pc:sldMk cId="773387697" sldId="309"/>
            <ac:spMk id="235" creationId="{1C835487-92C9-3DFF-D30F-365B61EB8F3D}"/>
          </ac:spMkLst>
        </pc:spChg>
        <pc:spChg chg="mod">
          <ac:chgData name="Gregor Gärtner" userId="e650ba367d682b2f" providerId="LiveId" clId="{AA2EFF45-0F8B-4443-A8EC-D78CE747A2CE}" dt="2024-11-22T06:49:20.239" v="7758"/>
          <ac:spMkLst>
            <pc:docMk/>
            <pc:sldMk cId="773387697" sldId="309"/>
            <ac:spMk id="236" creationId="{F940A507-4DD6-A1BD-FAF5-DB23ABB7BAA5}"/>
          </ac:spMkLst>
        </pc:spChg>
        <pc:spChg chg="mod">
          <ac:chgData name="Gregor Gärtner" userId="e650ba367d682b2f" providerId="LiveId" clId="{AA2EFF45-0F8B-4443-A8EC-D78CE747A2CE}" dt="2024-11-22T06:49:20.239" v="7758"/>
          <ac:spMkLst>
            <pc:docMk/>
            <pc:sldMk cId="773387697" sldId="309"/>
            <ac:spMk id="237" creationId="{FA16D32D-E97D-9D60-82B5-CB25DC681DBD}"/>
          </ac:spMkLst>
        </pc:spChg>
        <pc:spChg chg="mod">
          <ac:chgData name="Gregor Gärtner" userId="e650ba367d682b2f" providerId="LiveId" clId="{AA2EFF45-0F8B-4443-A8EC-D78CE747A2CE}" dt="2024-11-22T06:49:22.991" v="7761"/>
          <ac:spMkLst>
            <pc:docMk/>
            <pc:sldMk cId="773387697" sldId="309"/>
            <ac:spMk id="240" creationId="{4D894DF8-8667-03B0-9E94-7E68A764E36E}"/>
          </ac:spMkLst>
        </pc:spChg>
        <pc:spChg chg="mod">
          <ac:chgData name="Gregor Gärtner" userId="e650ba367d682b2f" providerId="LiveId" clId="{AA2EFF45-0F8B-4443-A8EC-D78CE747A2CE}" dt="2024-11-22T06:49:22.991" v="7761"/>
          <ac:spMkLst>
            <pc:docMk/>
            <pc:sldMk cId="773387697" sldId="309"/>
            <ac:spMk id="241" creationId="{0C517E4E-DCFD-13CE-52F1-4B78013481D2}"/>
          </ac:spMkLst>
        </pc:spChg>
        <pc:spChg chg="mod">
          <ac:chgData name="Gregor Gärtner" userId="e650ba367d682b2f" providerId="LiveId" clId="{AA2EFF45-0F8B-4443-A8EC-D78CE747A2CE}" dt="2024-11-22T06:49:22.991" v="7761"/>
          <ac:spMkLst>
            <pc:docMk/>
            <pc:sldMk cId="773387697" sldId="309"/>
            <ac:spMk id="242" creationId="{55885260-171F-4850-6F61-292CFC155A12}"/>
          </ac:spMkLst>
        </pc:spChg>
        <pc:spChg chg="mod">
          <ac:chgData name="Gregor Gärtner" userId="e650ba367d682b2f" providerId="LiveId" clId="{AA2EFF45-0F8B-4443-A8EC-D78CE747A2CE}" dt="2024-11-22T06:49:22.991" v="7761"/>
          <ac:spMkLst>
            <pc:docMk/>
            <pc:sldMk cId="773387697" sldId="309"/>
            <ac:spMk id="243" creationId="{E7647AEE-D80A-4D77-785D-14E0CE384FAD}"/>
          </ac:spMkLst>
        </pc:spChg>
        <pc:spChg chg="mod">
          <ac:chgData name="Gregor Gärtner" userId="e650ba367d682b2f" providerId="LiveId" clId="{AA2EFF45-0F8B-4443-A8EC-D78CE747A2CE}" dt="2024-11-22T06:49:22.991" v="7761"/>
          <ac:spMkLst>
            <pc:docMk/>
            <pc:sldMk cId="773387697" sldId="309"/>
            <ac:spMk id="244" creationId="{B75C1260-6369-94EC-A1A9-D3359828DCD7}"/>
          </ac:spMkLst>
        </pc:spChg>
        <pc:spChg chg="mod">
          <ac:chgData name="Gregor Gärtner" userId="e650ba367d682b2f" providerId="LiveId" clId="{AA2EFF45-0F8B-4443-A8EC-D78CE747A2CE}" dt="2024-11-22T06:49:23.660" v="7763"/>
          <ac:spMkLst>
            <pc:docMk/>
            <pc:sldMk cId="773387697" sldId="309"/>
            <ac:spMk id="247" creationId="{81E86E01-34C0-9E0E-30D9-1BE423F4E8CC}"/>
          </ac:spMkLst>
        </pc:spChg>
        <pc:spChg chg="mod">
          <ac:chgData name="Gregor Gärtner" userId="e650ba367d682b2f" providerId="LiveId" clId="{AA2EFF45-0F8B-4443-A8EC-D78CE747A2CE}" dt="2024-11-22T06:49:23.660" v="7763"/>
          <ac:spMkLst>
            <pc:docMk/>
            <pc:sldMk cId="773387697" sldId="309"/>
            <ac:spMk id="248" creationId="{1808EB5D-92BD-8587-6182-864133576992}"/>
          </ac:spMkLst>
        </pc:spChg>
        <pc:spChg chg="mod">
          <ac:chgData name="Gregor Gärtner" userId="e650ba367d682b2f" providerId="LiveId" clId="{AA2EFF45-0F8B-4443-A8EC-D78CE747A2CE}" dt="2024-11-22T06:49:23.660" v="7763"/>
          <ac:spMkLst>
            <pc:docMk/>
            <pc:sldMk cId="773387697" sldId="309"/>
            <ac:spMk id="249" creationId="{D5E044C5-987A-D05A-01F6-2BAAB70D5D03}"/>
          </ac:spMkLst>
        </pc:spChg>
        <pc:spChg chg="mod">
          <ac:chgData name="Gregor Gärtner" userId="e650ba367d682b2f" providerId="LiveId" clId="{AA2EFF45-0F8B-4443-A8EC-D78CE747A2CE}" dt="2024-11-22T06:49:23.660" v="7763"/>
          <ac:spMkLst>
            <pc:docMk/>
            <pc:sldMk cId="773387697" sldId="309"/>
            <ac:spMk id="250" creationId="{E3E355E7-C04B-B539-5F64-BC999C462836}"/>
          </ac:spMkLst>
        </pc:spChg>
        <pc:spChg chg="mod">
          <ac:chgData name="Gregor Gärtner" userId="e650ba367d682b2f" providerId="LiveId" clId="{AA2EFF45-0F8B-4443-A8EC-D78CE747A2CE}" dt="2024-11-22T06:49:23.660" v="7763"/>
          <ac:spMkLst>
            <pc:docMk/>
            <pc:sldMk cId="773387697" sldId="309"/>
            <ac:spMk id="251" creationId="{7AA8AA9B-8E7E-DD46-F7B0-B2B35B378446}"/>
          </ac:spMkLst>
        </pc:spChg>
        <pc:spChg chg="mod">
          <ac:chgData name="Gregor Gärtner" userId="e650ba367d682b2f" providerId="LiveId" clId="{AA2EFF45-0F8B-4443-A8EC-D78CE747A2CE}" dt="2024-11-22T06:49:25.041" v="7765"/>
          <ac:spMkLst>
            <pc:docMk/>
            <pc:sldMk cId="773387697" sldId="309"/>
            <ac:spMk id="254" creationId="{E86E9E84-4546-00A3-0118-176878F0C723}"/>
          </ac:spMkLst>
        </pc:spChg>
        <pc:spChg chg="mod">
          <ac:chgData name="Gregor Gärtner" userId="e650ba367d682b2f" providerId="LiveId" clId="{AA2EFF45-0F8B-4443-A8EC-D78CE747A2CE}" dt="2024-11-22T06:49:25.041" v="7765"/>
          <ac:spMkLst>
            <pc:docMk/>
            <pc:sldMk cId="773387697" sldId="309"/>
            <ac:spMk id="255" creationId="{445C5212-5063-F234-71DF-A8A39D1427D8}"/>
          </ac:spMkLst>
        </pc:spChg>
        <pc:spChg chg="mod">
          <ac:chgData name="Gregor Gärtner" userId="e650ba367d682b2f" providerId="LiveId" clId="{AA2EFF45-0F8B-4443-A8EC-D78CE747A2CE}" dt="2024-11-22T06:49:25.041" v="7765"/>
          <ac:spMkLst>
            <pc:docMk/>
            <pc:sldMk cId="773387697" sldId="309"/>
            <ac:spMk id="256" creationId="{829CA846-CD30-B4E9-37CE-E0431BEC6FC9}"/>
          </ac:spMkLst>
        </pc:spChg>
        <pc:spChg chg="mod">
          <ac:chgData name="Gregor Gärtner" userId="e650ba367d682b2f" providerId="LiveId" clId="{AA2EFF45-0F8B-4443-A8EC-D78CE747A2CE}" dt="2024-11-22T06:49:25.041" v="7765"/>
          <ac:spMkLst>
            <pc:docMk/>
            <pc:sldMk cId="773387697" sldId="309"/>
            <ac:spMk id="257" creationId="{525333D8-8815-0709-0D4B-0DC8782532CD}"/>
          </ac:spMkLst>
        </pc:spChg>
        <pc:spChg chg="mod">
          <ac:chgData name="Gregor Gärtner" userId="e650ba367d682b2f" providerId="LiveId" clId="{AA2EFF45-0F8B-4443-A8EC-D78CE747A2CE}" dt="2024-11-22T06:49:25.041" v="7765"/>
          <ac:spMkLst>
            <pc:docMk/>
            <pc:sldMk cId="773387697" sldId="309"/>
            <ac:spMk id="258" creationId="{BE04E602-0DAC-EE58-3DD4-719509BA429B}"/>
          </ac:spMkLst>
        </pc:spChg>
        <pc:spChg chg="mod">
          <ac:chgData name="Gregor Gärtner" userId="e650ba367d682b2f" providerId="LiveId" clId="{AA2EFF45-0F8B-4443-A8EC-D78CE747A2CE}" dt="2024-11-22T06:49:25.885" v="7767"/>
          <ac:spMkLst>
            <pc:docMk/>
            <pc:sldMk cId="773387697" sldId="309"/>
            <ac:spMk id="261" creationId="{C28C2871-66A8-C631-4580-78D58855E274}"/>
          </ac:spMkLst>
        </pc:spChg>
        <pc:spChg chg="mod">
          <ac:chgData name="Gregor Gärtner" userId="e650ba367d682b2f" providerId="LiveId" clId="{AA2EFF45-0F8B-4443-A8EC-D78CE747A2CE}" dt="2024-11-22T06:49:25.885" v="7767"/>
          <ac:spMkLst>
            <pc:docMk/>
            <pc:sldMk cId="773387697" sldId="309"/>
            <ac:spMk id="262" creationId="{75D77BD1-E0C8-49B4-F1F2-8A236427C37E}"/>
          </ac:spMkLst>
        </pc:spChg>
        <pc:spChg chg="mod">
          <ac:chgData name="Gregor Gärtner" userId="e650ba367d682b2f" providerId="LiveId" clId="{AA2EFF45-0F8B-4443-A8EC-D78CE747A2CE}" dt="2024-11-22T06:49:25.885" v="7767"/>
          <ac:spMkLst>
            <pc:docMk/>
            <pc:sldMk cId="773387697" sldId="309"/>
            <ac:spMk id="263" creationId="{E39597A3-3AA7-342A-D977-BDC2A096A678}"/>
          </ac:spMkLst>
        </pc:spChg>
        <pc:spChg chg="mod">
          <ac:chgData name="Gregor Gärtner" userId="e650ba367d682b2f" providerId="LiveId" clId="{AA2EFF45-0F8B-4443-A8EC-D78CE747A2CE}" dt="2024-11-22T06:49:25.885" v="7767"/>
          <ac:spMkLst>
            <pc:docMk/>
            <pc:sldMk cId="773387697" sldId="309"/>
            <ac:spMk id="264" creationId="{F388C23C-D221-350B-BE2D-8C2ADD3CEF1F}"/>
          </ac:spMkLst>
        </pc:spChg>
        <pc:spChg chg="mod">
          <ac:chgData name="Gregor Gärtner" userId="e650ba367d682b2f" providerId="LiveId" clId="{AA2EFF45-0F8B-4443-A8EC-D78CE747A2CE}" dt="2024-11-22T06:49:25.885" v="7767"/>
          <ac:spMkLst>
            <pc:docMk/>
            <pc:sldMk cId="773387697" sldId="309"/>
            <ac:spMk id="265" creationId="{DA78BFDC-C201-6C56-1632-CFE5804156B8}"/>
          </ac:spMkLst>
        </pc:spChg>
        <pc:spChg chg="mod">
          <ac:chgData name="Gregor Gärtner" userId="e650ba367d682b2f" providerId="LiveId" clId="{AA2EFF45-0F8B-4443-A8EC-D78CE747A2CE}" dt="2024-11-22T06:49:26.662" v="7768"/>
          <ac:spMkLst>
            <pc:docMk/>
            <pc:sldMk cId="773387697" sldId="309"/>
            <ac:spMk id="268" creationId="{D03A2C04-34ED-7A1F-FB4F-C4383D3098B4}"/>
          </ac:spMkLst>
        </pc:spChg>
        <pc:spChg chg="mod">
          <ac:chgData name="Gregor Gärtner" userId="e650ba367d682b2f" providerId="LiveId" clId="{AA2EFF45-0F8B-4443-A8EC-D78CE747A2CE}" dt="2024-11-22T06:49:26.662" v="7768"/>
          <ac:spMkLst>
            <pc:docMk/>
            <pc:sldMk cId="773387697" sldId="309"/>
            <ac:spMk id="269" creationId="{B3A4CDA0-0780-604C-5400-F35A4FF19230}"/>
          </ac:spMkLst>
        </pc:spChg>
        <pc:spChg chg="mod">
          <ac:chgData name="Gregor Gärtner" userId="e650ba367d682b2f" providerId="LiveId" clId="{AA2EFF45-0F8B-4443-A8EC-D78CE747A2CE}" dt="2024-11-22T06:49:26.662" v="7768"/>
          <ac:spMkLst>
            <pc:docMk/>
            <pc:sldMk cId="773387697" sldId="309"/>
            <ac:spMk id="270" creationId="{8C9BADD1-F203-3F89-2CAB-8CF318BBAE66}"/>
          </ac:spMkLst>
        </pc:spChg>
        <pc:spChg chg="mod">
          <ac:chgData name="Gregor Gärtner" userId="e650ba367d682b2f" providerId="LiveId" clId="{AA2EFF45-0F8B-4443-A8EC-D78CE747A2CE}" dt="2024-11-22T06:49:26.662" v="7768"/>
          <ac:spMkLst>
            <pc:docMk/>
            <pc:sldMk cId="773387697" sldId="309"/>
            <ac:spMk id="271" creationId="{A5A005DB-6F77-4D08-E59E-70FA82B17E03}"/>
          </ac:spMkLst>
        </pc:spChg>
        <pc:spChg chg="mod">
          <ac:chgData name="Gregor Gärtner" userId="e650ba367d682b2f" providerId="LiveId" clId="{AA2EFF45-0F8B-4443-A8EC-D78CE747A2CE}" dt="2024-11-22T06:49:26.662" v="7768"/>
          <ac:spMkLst>
            <pc:docMk/>
            <pc:sldMk cId="773387697" sldId="309"/>
            <ac:spMk id="272" creationId="{EF1BF708-E945-A832-0D3B-94015B8567CA}"/>
          </ac:spMkLst>
        </pc:spChg>
        <pc:spChg chg="mod">
          <ac:chgData name="Gregor Gärtner" userId="e650ba367d682b2f" providerId="LiveId" clId="{AA2EFF45-0F8B-4443-A8EC-D78CE747A2CE}" dt="2024-11-22T06:49:27.884" v="7770"/>
          <ac:spMkLst>
            <pc:docMk/>
            <pc:sldMk cId="773387697" sldId="309"/>
            <ac:spMk id="275" creationId="{47ED5B4E-F98A-06E7-1A59-15FA76AFDBB2}"/>
          </ac:spMkLst>
        </pc:spChg>
        <pc:spChg chg="mod">
          <ac:chgData name="Gregor Gärtner" userId="e650ba367d682b2f" providerId="LiveId" clId="{AA2EFF45-0F8B-4443-A8EC-D78CE747A2CE}" dt="2024-11-22T06:49:27.884" v="7770"/>
          <ac:spMkLst>
            <pc:docMk/>
            <pc:sldMk cId="773387697" sldId="309"/>
            <ac:spMk id="276" creationId="{E35D383C-D6FC-C352-BAE5-208204D3999E}"/>
          </ac:spMkLst>
        </pc:spChg>
        <pc:spChg chg="mod">
          <ac:chgData name="Gregor Gärtner" userId="e650ba367d682b2f" providerId="LiveId" clId="{AA2EFF45-0F8B-4443-A8EC-D78CE747A2CE}" dt="2024-11-22T06:49:27.884" v="7770"/>
          <ac:spMkLst>
            <pc:docMk/>
            <pc:sldMk cId="773387697" sldId="309"/>
            <ac:spMk id="277" creationId="{6F54C369-2F92-C4D3-3A59-5C2E99BD683C}"/>
          </ac:spMkLst>
        </pc:spChg>
        <pc:spChg chg="mod">
          <ac:chgData name="Gregor Gärtner" userId="e650ba367d682b2f" providerId="LiveId" clId="{AA2EFF45-0F8B-4443-A8EC-D78CE747A2CE}" dt="2024-11-22T06:49:27.884" v="7770"/>
          <ac:spMkLst>
            <pc:docMk/>
            <pc:sldMk cId="773387697" sldId="309"/>
            <ac:spMk id="278" creationId="{427B99B3-3CEB-CCD8-7103-01ADA0B9871A}"/>
          </ac:spMkLst>
        </pc:spChg>
        <pc:spChg chg="mod">
          <ac:chgData name="Gregor Gärtner" userId="e650ba367d682b2f" providerId="LiveId" clId="{AA2EFF45-0F8B-4443-A8EC-D78CE747A2CE}" dt="2024-11-22T06:49:27.884" v="7770"/>
          <ac:spMkLst>
            <pc:docMk/>
            <pc:sldMk cId="773387697" sldId="309"/>
            <ac:spMk id="279" creationId="{03B98148-C2ED-ACD5-FABD-52FD4D259644}"/>
          </ac:spMkLst>
        </pc:spChg>
        <pc:spChg chg="mod">
          <ac:chgData name="Gregor Gärtner" userId="e650ba367d682b2f" providerId="LiveId" clId="{AA2EFF45-0F8B-4443-A8EC-D78CE747A2CE}" dt="2024-11-22T06:49:37.008" v="7772"/>
          <ac:spMkLst>
            <pc:docMk/>
            <pc:sldMk cId="773387697" sldId="309"/>
            <ac:spMk id="282" creationId="{69AE988A-95EA-E92E-9C42-0A4380A2E60E}"/>
          </ac:spMkLst>
        </pc:spChg>
        <pc:spChg chg="mod">
          <ac:chgData name="Gregor Gärtner" userId="e650ba367d682b2f" providerId="LiveId" clId="{AA2EFF45-0F8B-4443-A8EC-D78CE747A2CE}" dt="2024-11-22T06:49:37.008" v="7772"/>
          <ac:spMkLst>
            <pc:docMk/>
            <pc:sldMk cId="773387697" sldId="309"/>
            <ac:spMk id="283" creationId="{3E53DA48-CAF6-478F-A12E-F65225722606}"/>
          </ac:spMkLst>
        </pc:spChg>
        <pc:spChg chg="mod">
          <ac:chgData name="Gregor Gärtner" userId="e650ba367d682b2f" providerId="LiveId" clId="{AA2EFF45-0F8B-4443-A8EC-D78CE747A2CE}" dt="2024-11-22T06:49:37.008" v="7772"/>
          <ac:spMkLst>
            <pc:docMk/>
            <pc:sldMk cId="773387697" sldId="309"/>
            <ac:spMk id="284" creationId="{B1CBCB35-5D8E-26D5-8BE7-16026E978087}"/>
          </ac:spMkLst>
        </pc:spChg>
        <pc:spChg chg="mod">
          <ac:chgData name="Gregor Gärtner" userId="e650ba367d682b2f" providerId="LiveId" clId="{AA2EFF45-0F8B-4443-A8EC-D78CE747A2CE}" dt="2024-11-22T06:49:37.008" v="7772"/>
          <ac:spMkLst>
            <pc:docMk/>
            <pc:sldMk cId="773387697" sldId="309"/>
            <ac:spMk id="285" creationId="{9FF1317E-CACC-5216-5D2B-BD8F90CE61C0}"/>
          </ac:spMkLst>
        </pc:spChg>
        <pc:spChg chg="mod">
          <ac:chgData name="Gregor Gärtner" userId="e650ba367d682b2f" providerId="LiveId" clId="{AA2EFF45-0F8B-4443-A8EC-D78CE747A2CE}" dt="2024-11-22T06:49:37.008" v="7772"/>
          <ac:spMkLst>
            <pc:docMk/>
            <pc:sldMk cId="773387697" sldId="309"/>
            <ac:spMk id="286" creationId="{F1739E64-E6C7-AF90-AFD9-E559E362484C}"/>
          </ac:spMkLst>
        </pc:spChg>
        <pc:spChg chg="mod">
          <ac:chgData name="Gregor Gärtner" userId="e650ba367d682b2f" providerId="LiveId" clId="{AA2EFF45-0F8B-4443-A8EC-D78CE747A2CE}" dt="2024-11-22T06:49:37.815" v="7773"/>
          <ac:spMkLst>
            <pc:docMk/>
            <pc:sldMk cId="773387697" sldId="309"/>
            <ac:spMk id="289" creationId="{77887923-8D0E-D7BE-EFC3-C2D99D6DC9F7}"/>
          </ac:spMkLst>
        </pc:spChg>
        <pc:spChg chg="mod">
          <ac:chgData name="Gregor Gärtner" userId="e650ba367d682b2f" providerId="LiveId" clId="{AA2EFF45-0F8B-4443-A8EC-D78CE747A2CE}" dt="2024-11-22T06:49:37.815" v="7773"/>
          <ac:spMkLst>
            <pc:docMk/>
            <pc:sldMk cId="773387697" sldId="309"/>
            <ac:spMk id="290" creationId="{E7990358-0059-55E1-C208-3BBF29B39BC4}"/>
          </ac:spMkLst>
        </pc:spChg>
        <pc:spChg chg="mod">
          <ac:chgData name="Gregor Gärtner" userId="e650ba367d682b2f" providerId="LiveId" clId="{AA2EFF45-0F8B-4443-A8EC-D78CE747A2CE}" dt="2024-11-22T06:49:37.815" v="7773"/>
          <ac:spMkLst>
            <pc:docMk/>
            <pc:sldMk cId="773387697" sldId="309"/>
            <ac:spMk id="291" creationId="{5687E801-5A31-6754-65B4-BD79697414EE}"/>
          </ac:spMkLst>
        </pc:spChg>
        <pc:spChg chg="mod">
          <ac:chgData name="Gregor Gärtner" userId="e650ba367d682b2f" providerId="LiveId" clId="{AA2EFF45-0F8B-4443-A8EC-D78CE747A2CE}" dt="2024-11-22T06:49:37.815" v="7773"/>
          <ac:spMkLst>
            <pc:docMk/>
            <pc:sldMk cId="773387697" sldId="309"/>
            <ac:spMk id="292" creationId="{DB4A2CA5-C368-CD84-5A6D-7C0C01663DF7}"/>
          </ac:spMkLst>
        </pc:spChg>
        <pc:spChg chg="mod">
          <ac:chgData name="Gregor Gärtner" userId="e650ba367d682b2f" providerId="LiveId" clId="{AA2EFF45-0F8B-4443-A8EC-D78CE747A2CE}" dt="2024-11-22T06:49:37.815" v="7773"/>
          <ac:spMkLst>
            <pc:docMk/>
            <pc:sldMk cId="773387697" sldId="309"/>
            <ac:spMk id="293" creationId="{5097A02D-9D52-C0F1-34DA-71A8456854F0}"/>
          </ac:spMkLst>
        </pc:spChg>
        <pc:spChg chg="mod">
          <ac:chgData name="Gregor Gärtner" userId="e650ba367d682b2f" providerId="LiveId" clId="{AA2EFF45-0F8B-4443-A8EC-D78CE747A2CE}" dt="2024-11-22T06:49:40.729" v="7775"/>
          <ac:spMkLst>
            <pc:docMk/>
            <pc:sldMk cId="773387697" sldId="309"/>
            <ac:spMk id="296" creationId="{952F2773-8CDF-20D6-549E-00A71670DFDD}"/>
          </ac:spMkLst>
        </pc:spChg>
        <pc:spChg chg="mod">
          <ac:chgData name="Gregor Gärtner" userId="e650ba367d682b2f" providerId="LiveId" clId="{AA2EFF45-0F8B-4443-A8EC-D78CE747A2CE}" dt="2024-11-22T06:49:40.729" v="7775"/>
          <ac:spMkLst>
            <pc:docMk/>
            <pc:sldMk cId="773387697" sldId="309"/>
            <ac:spMk id="297" creationId="{FB125032-2AAB-5748-2A0E-694FE2C5EAEF}"/>
          </ac:spMkLst>
        </pc:spChg>
        <pc:spChg chg="mod">
          <ac:chgData name="Gregor Gärtner" userId="e650ba367d682b2f" providerId="LiveId" clId="{AA2EFF45-0F8B-4443-A8EC-D78CE747A2CE}" dt="2024-11-22T06:49:40.729" v="7775"/>
          <ac:spMkLst>
            <pc:docMk/>
            <pc:sldMk cId="773387697" sldId="309"/>
            <ac:spMk id="298" creationId="{6746DE67-7195-1FE2-1E85-FCF7B4DE2256}"/>
          </ac:spMkLst>
        </pc:spChg>
        <pc:spChg chg="mod">
          <ac:chgData name="Gregor Gärtner" userId="e650ba367d682b2f" providerId="LiveId" clId="{AA2EFF45-0F8B-4443-A8EC-D78CE747A2CE}" dt="2024-11-22T06:49:40.729" v="7775"/>
          <ac:spMkLst>
            <pc:docMk/>
            <pc:sldMk cId="773387697" sldId="309"/>
            <ac:spMk id="299" creationId="{BF1769C6-0332-2391-FC02-D273D064CBF2}"/>
          </ac:spMkLst>
        </pc:spChg>
        <pc:spChg chg="mod">
          <ac:chgData name="Gregor Gärtner" userId="e650ba367d682b2f" providerId="LiveId" clId="{AA2EFF45-0F8B-4443-A8EC-D78CE747A2CE}" dt="2024-11-22T06:49:40.729" v="7775"/>
          <ac:spMkLst>
            <pc:docMk/>
            <pc:sldMk cId="773387697" sldId="309"/>
            <ac:spMk id="300" creationId="{25194414-A973-D890-0662-B89F85B4E474}"/>
          </ac:spMkLst>
        </pc:spChg>
        <pc:spChg chg="mod">
          <ac:chgData name="Gregor Gärtner" userId="e650ba367d682b2f" providerId="LiveId" clId="{AA2EFF45-0F8B-4443-A8EC-D78CE747A2CE}" dt="2024-11-22T06:49:41.884" v="7777"/>
          <ac:spMkLst>
            <pc:docMk/>
            <pc:sldMk cId="773387697" sldId="309"/>
            <ac:spMk id="303" creationId="{8D04B500-40D4-4DE9-E43F-3A75A10854B4}"/>
          </ac:spMkLst>
        </pc:spChg>
        <pc:spChg chg="mod">
          <ac:chgData name="Gregor Gärtner" userId="e650ba367d682b2f" providerId="LiveId" clId="{AA2EFF45-0F8B-4443-A8EC-D78CE747A2CE}" dt="2024-11-22T06:49:41.884" v="7777"/>
          <ac:spMkLst>
            <pc:docMk/>
            <pc:sldMk cId="773387697" sldId="309"/>
            <ac:spMk id="304" creationId="{EDE2EA78-9F2D-602C-496E-74961ECECD73}"/>
          </ac:spMkLst>
        </pc:spChg>
        <pc:spChg chg="mod">
          <ac:chgData name="Gregor Gärtner" userId="e650ba367d682b2f" providerId="LiveId" clId="{AA2EFF45-0F8B-4443-A8EC-D78CE747A2CE}" dt="2024-11-22T06:49:41.884" v="7777"/>
          <ac:spMkLst>
            <pc:docMk/>
            <pc:sldMk cId="773387697" sldId="309"/>
            <ac:spMk id="305" creationId="{06D5517D-AB8B-B063-789E-C6F801C86254}"/>
          </ac:spMkLst>
        </pc:spChg>
        <pc:spChg chg="mod">
          <ac:chgData name="Gregor Gärtner" userId="e650ba367d682b2f" providerId="LiveId" clId="{AA2EFF45-0F8B-4443-A8EC-D78CE747A2CE}" dt="2024-11-22T06:49:41.884" v="7777"/>
          <ac:spMkLst>
            <pc:docMk/>
            <pc:sldMk cId="773387697" sldId="309"/>
            <ac:spMk id="306" creationId="{F5C0AE3A-0964-93EF-0C70-021A3EE1AE1D}"/>
          </ac:spMkLst>
        </pc:spChg>
        <pc:spChg chg="mod">
          <ac:chgData name="Gregor Gärtner" userId="e650ba367d682b2f" providerId="LiveId" clId="{AA2EFF45-0F8B-4443-A8EC-D78CE747A2CE}" dt="2024-11-22T06:49:41.884" v="7777"/>
          <ac:spMkLst>
            <pc:docMk/>
            <pc:sldMk cId="773387697" sldId="309"/>
            <ac:spMk id="307" creationId="{C207B550-C441-6FB2-30A2-A3C172B00BC4}"/>
          </ac:spMkLst>
        </pc:spChg>
        <pc:spChg chg="mod">
          <ac:chgData name="Gregor Gärtner" userId="e650ba367d682b2f" providerId="LiveId" clId="{AA2EFF45-0F8B-4443-A8EC-D78CE747A2CE}" dt="2024-11-22T06:49:43.008" v="7779"/>
          <ac:spMkLst>
            <pc:docMk/>
            <pc:sldMk cId="773387697" sldId="309"/>
            <ac:spMk id="310" creationId="{9D851E4D-D806-00DA-8D2B-BC7B2713E8FC}"/>
          </ac:spMkLst>
        </pc:spChg>
        <pc:spChg chg="mod">
          <ac:chgData name="Gregor Gärtner" userId="e650ba367d682b2f" providerId="LiveId" clId="{AA2EFF45-0F8B-4443-A8EC-D78CE747A2CE}" dt="2024-11-22T06:49:43.008" v="7779"/>
          <ac:spMkLst>
            <pc:docMk/>
            <pc:sldMk cId="773387697" sldId="309"/>
            <ac:spMk id="311" creationId="{DE2B3FD1-AF40-439A-3620-041063FA0261}"/>
          </ac:spMkLst>
        </pc:spChg>
        <pc:spChg chg="mod">
          <ac:chgData name="Gregor Gärtner" userId="e650ba367d682b2f" providerId="LiveId" clId="{AA2EFF45-0F8B-4443-A8EC-D78CE747A2CE}" dt="2024-11-22T06:49:43.008" v="7779"/>
          <ac:spMkLst>
            <pc:docMk/>
            <pc:sldMk cId="773387697" sldId="309"/>
            <ac:spMk id="312" creationId="{1AAC63BF-AF36-412E-E1FA-17AA98568E1E}"/>
          </ac:spMkLst>
        </pc:spChg>
        <pc:spChg chg="mod">
          <ac:chgData name="Gregor Gärtner" userId="e650ba367d682b2f" providerId="LiveId" clId="{AA2EFF45-0F8B-4443-A8EC-D78CE747A2CE}" dt="2024-11-22T06:49:43.008" v="7779"/>
          <ac:spMkLst>
            <pc:docMk/>
            <pc:sldMk cId="773387697" sldId="309"/>
            <ac:spMk id="313" creationId="{D606FFF2-66E6-F2C1-FB56-1F4047C2719E}"/>
          </ac:spMkLst>
        </pc:spChg>
        <pc:spChg chg="mod">
          <ac:chgData name="Gregor Gärtner" userId="e650ba367d682b2f" providerId="LiveId" clId="{AA2EFF45-0F8B-4443-A8EC-D78CE747A2CE}" dt="2024-11-22T06:49:43.008" v="7779"/>
          <ac:spMkLst>
            <pc:docMk/>
            <pc:sldMk cId="773387697" sldId="309"/>
            <ac:spMk id="314" creationId="{33357370-C392-F3CE-2F28-0BF2067A0158}"/>
          </ac:spMkLst>
        </pc:spChg>
        <pc:spChg chg="mod">
          <ac:chgData name="Gregor Gärtner" userId="e650ba367d682b2f" providerId="LiveId" clId="{AA2EFF45-0F8B-4443-A8EC-D78CE747A2CE}" dt="2024-11-22T06:49:44.192" v="7781"/>
          <ac:spMkLst>
            <pc:docMk/>
            <pc:sldMk cId="773387697" sldId="309"/>
            <ac:spMk id="317" creationId="{187AAD9D-9700-D02A-0A72-3DC4129D3BA1}"/>
          </ac:spMkLst>
        </pc:spChg>
        <pc:spChg chg="mod">
          <ac:chgData name="Gregor Gärtner" userId="e650ba367d682b2f" providerId="LiveId" clId="{AA2EFF45-0F8B-4443-A8EC-D78CE747A2CE}" dt="2024-11-22T06:49:44.192" v="7781"/>
          <ac:spMkLst>
            <pc:docMk/>
            <pc:sldMk cId="773387697" sldId="309"/>
            <ac:spMk id="318" creationId="{335860E4-B73A-66B9-FE98-B15F980B5C82}"/>
          </ac:spMkLst>
        </pc:spChg>
        <pc:spChg chg="mod">
          <ac:chgData name="Gregor Gärtner" userId="e650ba367d682b2f" providerId="LiveId" clId="{AA2EFF45-0F8B-4443-A8EC-D78CE747A2CE}" dt="2024-11-22T06:49:44.192" v="7781"/>
          <ac:spMkLst>
            <pc:docMk/>
            <pc:sldMk cId="773387697" sldId="309"/>
            <ac:spMk id="319" creationId="{62EFE066-E514-82A5-9C34-977B35E341F9}"/>
          </ac:spMkLst>
        </pc:spChg>
        <pc:spChg chg="mod">
          <ac:chgData name="Gregor Gärtner" userId="e650ba367d682b2f" providerId="LiveId" clId="{AA2EFF45-0F8B-4443-A8EC-D78CE747A2CE}" dt="2024-11-22T06:49:44.192" v="7781"/>
          <ac:spMkLst>
            <pc:docMk/>
            <pc:sldMk cId="773387697" sldId="309"/>
            <ac:spMk id="320" creationId="{E11A9824-9D6E-EFF1-1463-C5FCA446C2EC}"/>
          </ac:spMkLst>
        </pc:spChg>
        <pc:spChg chg="mod">
          <ac:chgData name="Gregor Gärtner" userId="e650ba367d682b2f" providerId="LiveId" clId="{AA2EFF45-0F8B-4443-A8EC-D78CE747A2CE}" dt="2024-11-22T06:49:44.192" v="7781"/>
          <ac:spMkLst>
            <pc:docMk/>
            <pc:sldMk cId="773387697" sldId="309"/>
            <ac:spMk id="321" creationId="{C9A53345-E2B1-D32D-26E8-D674333AD8D3}"/>
          </ac:spMkLst>
        </pc:spChg>
        <pc:spChg chg="add mod">
          <ac:chgData name="Gregor Gärtner" userId="e650ba367d682b2f" providerId="LiveId" clId="{AA2EFF45-0F8B-4443-A8EC-D78CE747A2CE}" dt="2024-11-22T07:17:13.834" v="7872"/>
          <ac:spMkLst>
            <pc:docMk/>
            <pc:sldMk cId="773387697" sldId="309"/>
            <ac:spMk id="323" creationId="{01F50C6D-FE7C-80FF-A900-CC6D34A2B3B1}"/>
          </ac:spMkLst>
        </pc:spChg>
        <pc:spChg chg="add mod">
          <ac:chgData name="Gregor Gärtner" userId="e650ba367d682b2f" providerId="LiveId" clId="{AA2EFF45-0F8B-4443-A8EC-D78CE747A2CE}" dt="2024-11-22T07:17:13.834" v="7872"/>
          <ac:spMkLst>
            <pc:docMk/>
            <pc:sldMk cId="773387697" sldId="309"/>
            <ac:spMk id="324" creationId="{687C1677-DA13-D918-133F-18F7D1F6D857}"/>
          </ac:spMkLst>
        </pc:spChg>
        <pc:grpChg chg="add del mod">
          <ac:chgData name="Gregor Gärtner" userId="e650ba367d682b2f" providerId="LiveId" clId="{AA2EFF45-0F8B-4443-A8EC-D78CE747A2CE}" dt="2024-11-22T06:41:42.842" v="7604" actId="165"/>
          <ac:grpSpMkLst>
            <pc:docMk/>
            <pc:sldMk cId="773387697" sldId="309"/>
            <ac:grpSpMk id="13" creationId="{52043A4D-2A52-3921-A216-9253013792A8}"/>
          </ac:grpSpMkLst>
        </pc:grpChg>
        <pc:grpChg chg="add del mod">
          <ac:chgData name="Gregor Gärtner" userId="e650ba367d682b2f" providerId="LiveId" clId="{AA2EFF45-0F8B-4443-A8EC-D78CE747A2CE}" dt="2024-11-22T06:47:26.372" v="7681" actId="21"/>
          <ac:grpSpMkLst>
            <pc:docMk/>
            <pc:sldMk cId="773387697" sldId="309"/>
            <ac:grpSpMk id="14" creationId="{9BD2195E-C169-3A25-61E7-85C1473FCAE0}"/>
          </ac:grpSpMkLst>
        </pc:grpChg>
        <pc:grpChg chg="add del mod">
          <ac:chgData name="Gregor Gärtner" userId="e650ba367d682b2f" providerId="LiveId" clId="{AA2EFF45-0F8B-4443-A8EC-D78CE747A2CE}" dt="2024-11-22T06:48:27.972" v="7694" actId="21"/>
          <ac:grpSpMkLst>
            <pc:docMk/>
            <pc:sldMk cId="773387697" sldId="309"/>
            <ac:grpSpMk id="28" creationId="{5DB98BFD-B951-C2E3-C381-2107A9563332}"/>
          </ac:grpSpMkLst>
        </pc:grpChg>
        <pc:grpChg chg="add del mod">
          <ac:chgData name="Gregor Gärtner" userId="e650ba367d682b2f" providerId="LiveId" clId="{AA2EFF45-0F8B-4443-A8EC-D78CE747A2CE}" dt="2024-11-22T06:48:38.776" v="7697" actId="21"/>
          <ac:grpSpMkLst>
            <pc:docMk/>
            <pc:sldMk cId="773387697" sldId="309"/>
            <ac:grpSpMk id="35" creationId="{CFDBFF97-0326-C4BB-412A-560487EA3447}"/>
          </ac:grpSpMkLst>
        </pc:grpChg>
        <pc:grpChg chg="add del mod">
          <ac:chgData name="Gregor Gärtner" userId="e650ba367d682b2f" providerId="LiveId" clId="{AA2EFF45-0F8B-4443-A8EC-D78CE747A2CE}" dt="2024-11-22T06:48:40.457" v="7699" actId="21"/>
          <ac:grpSpMkLst>
            <pc:docMk/>
            <pc:sldMk cId="773387697" sldId="309"/>
            <ac:grpSpMk id="42" creationId="{FAE8203E-DB7E-22BA-C90C-AEECE116B473}"/>
          </ac:grpSpMkLst>
        </pc:grpChg>
        <pc:grpChg chg="add del mod">
          <ac:chgData name="Gregor Gärtner" userId="e650ba367d682b2f" providerId="LiveId" clId="{AA2EFF45-0F8B-4443-A8EC-D78CE747A2CE}" dt="2024-11-22T06:48:42.755" v="7701" actId="21"/>
          <ac:grpSpMkLst>
            <pc:docMk/>
            <pc:sldMk cId="773387697" sldId="309"/>
            <ac:grpSpMk id="49" creationId="{ABA38871-46C6-6DC4-3C4E-F460BE7402BE}"/>
          </ac:grpSpMkLst>
        </pc:grpChg>
        <pc:grpChg chg="add del mod">
          <ac:chgData name="Gregor Gärtner" userId="e650ba367d682b2f" providerId="LiveId" clId="{AA2EFF45-0F8B-4443-A8EC-D78CE747A2CE}" dt="2024-11-22T06:48:43.722" v="7703" actId="21"/>
          <ac:grpSpMkLst>
            <pc:docMk/>
            <pc:sldMk cId="773387697" sldId="309"/>
            <ac:grpSpMk id="56" creationId="{C5453E5E-2AE7-0CAF-EA1C-58C526A4544B}"/>
          </ac:grpSpMkLst>
        </pc:grpChg>
        <pc:grpChg chg="add del mod">
          <ac:chgData name="Gregor Gärtner" userId="e650ba367d682b2f" providerId="LiveId" clId="{AA2EFF45-0F8B-4443-A8EC-D78CE747A2CE}" dt="2024-11-22T06:48:44.825" v="7705" actId="21"/>
          <ac:grpSpMkLst>
            <pc:docMk/>
            <pc:sldMk cId="773387697" sldId="309"/>
            <ac:grpSpMk id="63" creationId="{A53B10FF-F7F3-9B59-A20E-C7257D121572}"/>
          </ac:grpSpMkLst>
        </pc:grpChg>
        <pc:grpChg chg="add del mod">
          <ac:chgData name="Gregor Gärtner" userId="e650ba367d682b2f" providerId="LiveId" clId="{AA2EFF45-0F8B-4443-A8EC-D78CE747A2CE}" dt="2024-11-22T06:48:47.233" v="7707" actId="21"/>
          <ac:grpSpMkLst>
            <pc:docMk/>
            <pc:sldMk cId="773387697" sldId="309"/>
            <ac:grpSpMk id="70" creationId="{D42199E4-3085-0A1E-7838-8E61ADE4A310}"/>
          </ac:grpSpMkLst>
        </pc:grpChg>
        <pc:grpChg chg="add del mod">
          <ac:chgData name="Gregor Gärtner" userId="e650ba367d682b2f" providerId="LiveId" clId="{AA2EFF45-0F8B-4443-A8EC-D78CE747A2CE}" dt="2024-11-22T06:48:48.381" v="7709" actId="21"/>
          <ac:grpSpMkLst>
            <pc:docMk/>
            <pc:sldMk cId="773387697" sldId="309"/>
            <ac:grpSpMk id="77" creationId="{189D2ACC-499C-3D68-01C1-AC7184062337}"/>
          </ac:grpSpMkLst>
        </pc:grpChg>
        <pc:grpChg chg="add del mod">
          <ac:chgData name="Gregor Gärtner" userId="e650ba367d682b2f" providerId="LiveId" clId="{AA2EFF45-0F8B-4443-A8EC-D78CE747A2CE}" dt="2024-11-22T06:48:52.197" v="7715" actId="21"/>
          <ac:grpSpMkLst>
            <pc:docMk/>
            <pc:sldMk cId="773387697" sldId="309"/>
            <ac:grpSpMk id="84" creationId="{DB95E70F-3CCF-790E-7CDF-C914432A91FB}"/>
          </ac:grpSpMkLst>
        </pc:grpChg>
        <pc:grpChg chg="add del mod">
          <ac:chgData name="Gregor Gärtner" userId="e650ba367d682b2f" providerId="LiveId" clId="{AA2EFF45-0F8B-4443-A8EC-D78CE747A2CE}" dt="2024-11-22T06:48:53.272" v="7717" actId="21"/>
          <ac:grpSpMkLst>
            <pc:docMk/>
            <pc:sldMk cId="773387697" sldId="309"/>
            <ac:grpSpMk id="91" creationId="{81BC0C3D-80B1-817B-05F2-28AFCF93620E}"/>
          </ac:grpSpMkLst>
        </pc:grpChg>
        <pc:grpChg chg="add del mod">
          <ac:chgData name="Gregor Gärtner" userId="e650ba367d682b2f" providerId="LiveId" clId="{AA2EFF45-0F8B-4443-A8EC-D78CE747A2CE}" dt="2024-11-22T06:48:54.407" v="7719" actId="21"/>
          <ac:grpSpMkLst>
            <pc:docMk/>
            <pc:sldMk cId="773387697" sldId="309"/>
            <ac:grpSpMk id="98" creationId="{22A5BE5D-2484-AF4C-7F71-73F5A9E148D0}"/>
          </ac:grpSpMkLst>
        </pc:grpChg>
        <pc:grpChg chg="add del mod">
          <ac:chgData name="Gregor Gärtner" userId="e650ba367d682b2f" providerId="LiveId" clId="{AA2EFF45-0F8B-4443-A8EC-D78CE747A2CE}" dt="2024-11-22T06:48:55.439" v="7721" actId="21"/>
          <ac:grpSpMkLst>
            <pc:docMk/>
            <pc:sldMk cId="773387697" sldId="309"/>
            <ac:grpSpMk id="105" creationId="{95E6A0B0-9381-B45C-B307-4C026DBBAF6A}"/>
          </ac:grpSpMkLst>
        </pc:grpChg>
        <pc:grpChg chg="add del mod">
          <ac:chgData name="Gregor Gärtner" userId="e650ba367d682b2f" providerId="LiveId" clId="{AA2EFF45-0F8B-4443-A8EC-D78CE747A2CE}" dt="2024-11-22T06:48:56.511" v="7723" actId="21"/>
          <ac:grpSpMkLst>
            <pc:docMk/>
            <pc:sldMk cId="773387697" sldId="309"/>
            <ac:grpSpMk id="112" creationId="{36B998D0-A37B-F0B8-B94B-537329D44E3C}"/>
          </ac:grpSpMkLst>
        </pc:grpChg>
        <pc:grpChg chg="add del mod">
          <ac:chgData name="Gregor Gärtner" userId="e650ba367d682b2f" providerId="LiveId" clId="{AA2EFF45-0F8B-4443-A8EC-D78CE747A2CE}" dt="2024-11-22T06:48:59.576" v="7726" actId="21"/>
          <ac:grpSpMkLst>
            <pc:docMk/>
            <pc:sldMk cId="773387697" sldId="309"/>
            <ac:grpSpMk id="119" creationId="{84429895-513E-EC87-142B-1956A51FB34F}"/>
          </ac:grpSpMkLst>
        </pc:grpChg>
        <pc:grpChg chg="add del mod">
          <ac:chgData name="Gregor Gärtner" userId="e650ba367d682b2f" providerId="LiveId" clId="{AA2EFF45-0F8B-4443-A8EC-D78CE747A2CE}" dt="2024-11-22T06:49:00.608" v="7728" actId="21"/>
          <ac:grpSpMkLst>
            <pc:docMk/>
            <pc:sldMk cId="773387697" sldId="309"/>
            <ac:grpSpMk id="126" creationId="{6A421175-C8EB-F994-56DF-5606B04740D5}"/>
          </ac:grpSpMkLst>
        </pc:grpChg>
        <pc:grpChg chg="add del mod">
          <ac:chgData name="Gregor Gärtner" userId="e650ba367d682b2f" providerId="LiveId" clId="{AA2EFF45-0F8B-4443-A8EC-D78CE747A2CE}" dt="2024-11-22T06:49:01.410" v="7730" actId="21"/>
          <ac:grpSpMkLst>
            <pc:docMk/>
            <pc:sldMk cId="773387697" sldId="309"/>
            <ac:grpSpMk id="133" creationId="{61145A29-69B3-26BE-574E-80E84FA3A9B7}"/>
          </ac:grpSpMkLst>
        </pc:grpChg>
        <pc:grpChg chg="add del mod">
          <ac:chgData name="Gregor Gärtner" userId="e650ba367d682b2f" providerId="LiveId" clId="{AA2EFF45-0F8B-4443-A8EC-D78CE747A2CE}" dt="2024-11-22T06:49:02.148" v="7732" actId="21"/>
          <ac:grpSpMkLst>
            <pc:docMk/>
            <pc:sldMk cId="773387697" sldId="309"/>
            <ac:grpSpMk id="140" creationId="{6B3CCEDF-5914-226F-7976-E7B65CD5AB73}"/>
          </ac:grpSpMkLst>
        </pc:grpChg>
        <pc:grpChg chg="add del mod">
          <ac:chgData name="Gregor Gärtner" userId="e650ba367d682b2f" providerId="LiveId" clId="{AA2EFF45-0F8B-4443-A8EC-D78CE747A2CE}" dt="2024-11-22T06:49:02.848" v="7734" actId="21"/>
          <ac:grpSpMkLst>
            <pc:docMk/>
            <pc:sldMk cId="773387697" sldId="309"/>
            <ac:grpSpMk id="147" creationId="{54FDA0E2-138B-0372-622A-0CF4FD3A80D7}"/>
          </ac:grpSpMkLst>
        </pc:grpChg>
        <pc:grpChg chg="add del mod">
          <ac:chgData name="Gregor Gärtner" userId="e650ba367d682b2f" providerId="LiveId" clId="{AA2EFF45-0F8B-4443-A8EC-D78CE747A2CE}" dt="2024-11-22T06:49:03.687" v="7736" actId="21"/>
          <ac:grpSpMkLst>
            <pc:docMk/>
            <pc:sldMk cId="773387697" sldId="309"/>
            <ac:grpSpMk id="154" creationId="{D2B23802-72FA-E655-F833-DD68CD544112}"/>
          </ac:grpSpMkLst>
        </pc:grpChg>
        <pc:grpChg chg="add del mod">
          <ac:chgData name="Gregor Gärtner" userId="e650ba367d682b2f" providerId="LiveId" clId="{AA2EFF45-0F8B-4443-A8EC-D78CE747A2CE}" dt="2024-11-22T06:49:04.661" v="7738" actId="21"/>
          <ac:grpSpMkLst>
            <pc:docMk/>
            <pc:sldMk cId="773387697" sldId="309"/>
            <ac:grpSpMk id="161" creationId="{32E45BB9-E6DC-8ADD-62B0-09DAF94AB035}"/>
          </ac:grpSpMkLst>
        </pc:grpChg>
        <pc:grpChg chg="add del mod">
          <ac:chgData name="Gregor Gärtner" userId="e650ba367d682b2f" providerId="LiveId" clId="{AA2EFF45-0F8B-4443-A8EC-D78CE747A2CE}" dt="2024-11-22T06:49:05.637" v="7740" actId="21"/>
          <ac:grpSpMkLst>
            <pc:docMk/>
            <pc:sldMk cId="773387697" sldId="309"/>
            <ac:grpSpMk id="168" creationId="{C2D5576E-5F87-143A-7456-5B986DCA0714}"/>
          </ac:grpSpMkLst>
        </pc:grpChg>
        <pc:grpChg chg="add del mod">
          <ac:chgData name="Gregor Gärtner" userId="e650ba367d682b2f" providerId="LiveId" clId="{AA2EFF45-0F8B-4443-A8EC-D78CE747A2CE}" dt="2024-11-22T06:49:06.552" v="7742" actId="21"/>
          <ac:grpSpMkLst>
            <pc:docMk/>
            <pc:sldMk cId="773387697" sldId="309"/>
            <ac:grpSpMk id="175" creationId="{FAEAFB2F-809E-73C5-CCE7-3554021BB9C1}"/>
          </ac:grpSpMkLst>
        </pc:grpChg>
        <pc:grpChg chg="add del mod">
          <ac:chgData name="Gregor Gärtner" userId="e650ba367d682b2f" providerId="LiveId" clId="{AA2EFF45-0F8B-4443-A8EC-D78CE747A2CE}" dt="2024-11-22T06:49:07.545" v="7744" actId="21"/>
          <ac:grpSpMkLst>
            <pc:docMk/>
            <pc:sldMk cId="773387697" sldId="309"/>
            <ac:grpSpMk id="182" creationId="{0390412E-269A-06FF-2941-78BC686E7450}"/>
          </ac:grpSpMkLst>
        </pc:grpChg>
        <pc:grpChg chg="add del mod">
          <ac:chgData name="Gregor Gärtner" userId="e650ba367d682b2f" providerId="LiveId" clId="{AA2EFF45-0F8B-4443-A8EC-D78CE747A2CE}" dt="2024-11-22T06:49:08.573" v="7746" actId="21"/>
          <ac:grpSpMkLst>
            <pc:docMk/>
            <pc:sldMk cId="773387697" sldId="309"/>
            <ac:grpSpMk id="189" creationId="{4F942E27-2AD7-38D2-9981-10E124707847}"/>
          </ac:grpSpMkLst>
        </pc:grpChg>
        <pc:grpChg chg="add del mod">
          <ac:chgData name="Gregor Gärtner" userId="e650ba367d682b2f" providerId="LiveId" clId="{AA2EFF45-0F8B-4443-A8EC-D78CE747A2CE}" dt="2024-11-22T06:49:14.529" v="7748" actId="21"/>
          <ac:grpSpMkLst>
            <pc:docMk/>
            <pc:sldMk cId="773387697" sldId="309"/>
            <ac:grpSpMk id="196" creationId="{F87E7377-455C-6D20-574F-225E40512952}"/>
          </ac:grpSpMkLst>
        </pc:grpChg>
        <pc:grpChg chg="add del mod">
          <ac:chgData name="Gregor Gärtner" userId="e650ba367d682b2f" providerId="LiveId" clId="{AA2EFF45-0F8B-4443-A8EC-D78CE747A2CE}" dt="2024-11-22T06:49:15.453" v="7750" actId="21"/>
          <ac:grpSpMkLst>
            <pc:docMk/>
            <pc:sldMk cId="773387697" sldId="309"/>
            <ac:grpSpMk id="203" creationId="{B1013263-160D-3E72-0411-A0ECECFD0A4A}"/>
          </ac:grpSpMkLst>
        </pc:grpChg>
        <pc:grpChg chg="add del mod">
          <ac:chgData name="Gregor Gärtner" userId="e650ba367d682b2f" providerId="LiveId" clId="{AA2EFF45-0F8B-4443-A8EC-D78CE747A2CE}" dt="2024-11-22T06:49:17.948" v="7753" actId="21"/>
          <ac:grpSpMkLst>
            <pc:docMk/>
            <pc:sldMk cId="773387697" sldId="309"/>
            <ac:grpSpMk id="210" creationId="{FD5CCB31-D358-A55C-F50A-0B3E6F463435}"/>
          </ac:grpSpMkLst>
        </pc:grpChg>
        <pc:grpChg chg="add del mod">
          <ac:chgData name="Gregor Gärtner" userId="e650ba367d682b2f" providerId="LiveId" clId="{AA2EFF45-0F8B-4443-A8EC-D78CE747A2CE}" dt="2024-11-22T06:49:18.906" v="7755" actId="21"/>
          <ac:grpSpMkLst>
            <pc:docMk/>
            <pc:sldMk cId="773387697" sldId="309"/>
            <ac:grpSpMk id="217" creationId="{1C080374-98C6-5054-BD91-8F0DE4BE5037}"/>
          </ac:grpSpMkLst>
        </pc:grpChg>
        <pc:grpChg chg="add del mod">
          <ac:chgData name="Gregor Gärtner" userId="e650ba367d682b2f" providerId="LiveId" clId="{AA2EFF45-0F8B-4443-A8EC-D78CE747A2CE}" dt="2024-11-22T06:49:19.777" v="7757" actId="21"/>
          <ac:grpSpMkLst>
            <pc:docMk/>
            <pc:sldMk cId="773387697" sldId="309"/>
            <ac:grpSpMk id="224" creationId="{3B046AE8-B952-3B7F-049B-5EF2B2FAF9AA}"/>
          </ac:grpSpMkLst>
        </pc:grpChg>
        <pc:grpChg chg="add del mod">
          <ac:chgData name="Gregor Gärtner" userId="e650ba367d682b2f" providerId="LiveId" clId="{AA2EFF45-0F8B-4443-A8EC-D78CE747A2CE}" dt="2024-11-22T06:49:22.521" v="7760" actId="21"/>
          <ac:grpSpMkLst>
            <pc:docMk/>
            <pc:sldMk cId="773387697" sldId="309"/>
            <ac:grpSpMk id="231" creationId="{31A88600-5F68-5A70-2D22-83D7A7F2C28B}"/>
          </ac:grpSpMkLst>
        </pc:grpChg>
        <pc:grpChg chg="add del mod">
          <ac:chgData name="Gregor Gärtner" userId="e650ba367d682b2f" providerId="LiveId" clId="{AA2EFF45-0F8B-4443-A8EC-D78CE747A2CE}" dt="2024-11-22T06:49:23.535" v="7762" actId="21"/>
          <ac:grpSpMkLst>
            <pc:docMk/>
            <pc:sldMk cId="773387697" sldId="309"/>
            <ac:grpSpMk id="238" creationId="{CD5084D5-6831-4151-CCDD-03669A2965D6}"/>
          </ac:grpSpMkLst>
        </pc:grpChg>
        <pc:grpChg chg="add del mod">
          <ac:chgData name="Gregor Gärtner" userId="e650ba367d682b2f" providerId="LiveId" clId="{AA2EFF45-0F8B-4443-A8EC-D78CE747A2CE}" dt="2024-11-22T06:49:24.617" v="7764" actId="21"/>
          <ac:grpSpMkLst>
            <pc:docMk/>
            <pc:sldMk cId="773387697" sldId="309"/>
            <ac:grpSpMk id="245" creationId="{7615160B-B27B-2B11-CFA1-9EE340145769}"/>
          </ac:grpSpMkLst>
        </pc:grpChg>
        <pc:grpChg chg="add del mod">
          <ac:chgData name="Gregor Gärtner" userId="e650ba367d682b2f" providerId="LiveId" clId="{AA2EFF45-0F8B-4443-A8EC-D78CE747A2CE}" dt="2024-11-22T06:49:25.465" v="7766" actId="21"/>
          <ac:grpSpMkLst>
            <pc:docMk/>
            <pc:sldMk cId="773387697" sldId="309"/>
            <ac:grpSpMk id="252" creationId="{B0F5B740-5C56-7432-B9A6-450A7592E0F4}"/>
          </ac:grpSpMkLst>
        </pc:grpChg>
        <pc:grpChg chg="add del mod">
          <ac:chgData name="Gregor Gärtner" userId="e650ba367d682b2f" providerId="LiveId" clId="{AA2EFF45-0F8B-4443-A8EC-D78CE747A2CE}" dt="2024-11-22T06:49:36.488" v="7771" actId="21"/>
          <ac:grpSpMkLst>
            <pc:docMk/>
            <pc:sldMk cId="773387697" sldId="309"/>
            <ac:grpSpMk id="259" creationId="{248C51F6-6B49-3E1C-2C0D-13BF9F794AD7}"/>
          </ac:grpSpMkLst>
        </pc:grpChg>
        <pc:grpChg chg="add del mod">
          <ac:chgData name="Gregor Gärtner" userId="e650ba367d682b2f" providerId="LiveId" clId="{AA2EFF45-0F8B-4443-A8EC-D78CE747A2CE}" dt="2024-11-22T06:49:27.149" v="7769" actId="21"/>
          <ac:grpSpMkLst>
            <pc:docMk/>
            <pc:sldMk cId="773387697" sldId="309"/>
            <ac:grpSpMk id="266" creationId="{D1535F9E-C609-7C5E-6BF6-91DB8CCF317D}"/>
          </ac:grpSpMkLst>
        </pc:grpChg>
        <pc:grpChg chg="add mod">
          <ac:chgData name="Gregor Gärtner" userId="e650ba367d682b2f" providerId="LiveId" clId="{AA2EFF45-0F8B-4443-A8EC-D78CE747A2CE}" dt="2024-11-22T06:49:27.884" v="7770"/>
          <ac:grpSpMkLst>
            <pc:docMk/>
            <pc:sldMk cId="773387697" sldId="309"/>
            <ac:grpSpMk id="273" creationId="{9923D96F-CEC3-2088-AADC-5A22C36E49B3}"/>
          </ac:grpSpMkLst>
        </pc:grpChg>
        <pc:grpChg chg="add del mod">
          <ac:chgData name="Gregor Gärtner" userId="e650ba367d682b2f" providerId="LiveId" clId="{AA2EFF45-0F8B-4443-A8EC-D78CE747A2CE}" dt="2024-11-22T06:49:40.024" v="7774" actId="21"/>
          <ac:grpSpMkLst>
            <pc:docMk/>
            <pc:sldMk cId="773387697" sldId="309"/>
            <ac:grpSpMk id="280" creationId="{0131C577-D825-B18E-5203-6154C8059B26}"/>
          </ac:grpSpMkLst>
        </pc:grpChg>
        <pc:grpChg chg="add mod">
          <ac:chgData name="Gregor Gärtner" userId="e650ba367d682b2f" providerId="LiveId" clId="{AA2EFF45-0F8B-4443-A8EC-D78CE747A2CE}" dt="2024-11-22T06:49:37.815" v="7773"/>
          <ac:grpSpMkLst>
            <pc:docMk/>
            <pc:sldMk cId="773387697" sldId="309"/>
            <ac:grpSpMk id="287" creationId="{631D3FA3-B9D6-A2BF-8F70-E20A05CC4043}"/>
          </ac:grpSpMkLst>
        </pc:grpChg>
        <pc:grpChg chg="add del mod">
          <ac:chgData name="Gregor Gärtner" userId="e650ba367d682b2f" providerId="LiveId" clId="{AA2EFF45-0F8B-4443-A8EC-D78CE747A2CE}" dt="2024-11-22T06:49:41.383" v="7776" actId="21"/>
          <ac:grpSpMkLst>
            <pc:docMk/>
            <pc:sldMk cId="773387697" sldId="309"/>
            <ac:grpSpMk id="294" creationId="{8319B1F1-0DEB-C256-BACD-C8039F98E4B7}"/>
          </ac:grpSpMkLst>
        </pc:grpChg>
        <pc:grpChg chg="add del mod">
          <ac:chgData name="Gregor Gärtner" userId="e650ba367d682b2f" providerId="LiveId" clId="{AA2EFF45-0F8B-4443-A8EC-D78CE747A2CE}" dt="2024-11-22T06:49:42.490" v="7778" actId="21"/>
          <ac:grpSpMkLst>
            <pc:docMk/>
            <pc:sldMk cId="773387697" sldId="309"/>
            <ac:grpSpMk id="301" creationId="{6BA60B17-9D8F-551C-E9E8-C999E18BA3FE}"/>
          </ac:grpSpMkLst>
        </pc:grpChg>
        <pc:grpChg chg="add del mod">
          <ac:chgData name="Gregor Gärtner" userId="e650ba367d682b2f" providerId="LiveId" clId="{AA2EFF45-0F8B-4443-A8EC-D78CE747A2CE}" dt="2024-11-22T06:49:43.619" v="7780" actId="21"/>
          <ac:grpSpMkLst>
            <pc:docMk/>
            <pc:sldMk cId="773387697" sldId="309"/>
            <ac:grpSpMk id="308" creationId="{FFD623C7-A86F-ECBA-2F29-7131EE9E2793}"/>
          </ac:grpSpMkLst>
        </pc:grpChg>
        <pc:grpChg chg="add del mod">
          <ac:chgData name="Gregor Gärtner" userId="e650ba367d682b2f" providerId="LiveId" clId="{AA2EFF45-0F8B-4443-A8EC-D78CE747A2CE}" dt="2024-11-22T06:49:44.846" v="7782" actId="21"/>
          <ac:grpSpMkLst>
            <pc:docMk/>
            <pc:sldMk cId="773387697" sldId="309"/>
            <ac:grpSpMk id="315" creationId="{BB3488AD-4B37-B29E-1BA0-59AC7F5D29BE}"/>
          </ac:grpSpMkLst>
        </pc:grpChg>
        <pc:grpChg chg="add del">
          <ac:chgData name="Gregor Gärtner" userId="e650ba367d682b2f" providerId="LiveId" clId="{AA2EFF45-0F8B-4443-A8EC-D78CE747A2CE}" dt="2024-11-22T06:56:16.352" v="7799" actId="165"/>
          <ac:grpSpMkLst>
            <pc:docMk/>
            <pc:sldMk cId="773387697" sldId="309"/>
            <ac:grpSpMk id="322" creationId="{B7C9F4B7-2A9E-D735-69DF-7D346B8240F8}"/>
          </ac:grpSpMkLst>
        </pc:grpChg>
        <pc:picChg chg="add mod modCrop">
          <ac:chgData name="Gregor Gärtner" userId="e650ba367d682b2f" providerId="LiveId" clId="{AA2EFF45-0F8B-4443-A8EC-D78CE747A2CE}" dt="2024-11-22T06:40:46.786" v="7598" actId="14100"/>
          <ac:picMkLst>
            <pc:docMk/>
            <pc:sldMk cId="773387697" sldId="309"/>
            <ac:picMk id="2" creationId="{D30F30D9-374E-878A-7788-B2438FD4BA3B}"/>
          </ac:picMkLst>
        </pc:picChg>
        <pc:picChg chg="mod topLvl">
          <ac:chgData name="Gregor Gärtner" userId="e650ba367d682b2f" providerId="LiveId" clId="{AA2EFF45-0F8B-4443-A8EC-D78CE747A2CE}" dt="2024-11-22T06:56:16.352" v="7799" actId="165"/>
          <ac:picMkLst>
            <pc:docMk/>
            <pc:sldMk cId="773387697" sldId="309"/>
            <ac:picMk id="4" creationId="{0A4F685E-3857-1919-D5AA-90EC5FC06C47}"/>
          </ac:picMkLst>
        </pc:picChg>
        <pc:picChg chg="mod">
          <ac:chgData name="Gregor Gärtner" userId="e650ba367d682b2f" providerId="LiveId" clId="{AA2EFF45-0F8B-4443-A8EC-D78CE747A2CE}" dt="2024-11-22T06:47:04.451" v="7677"/>
          <ac:picMkLst>
            <pc:docMk/>
            <pc:sldMk cId="773387697" sldId="309"/>
            <ac:picMk id="16" creationId="{E9514A37-2550-2CDC-C6B7-867D15FED540}"/>
          </ac:picMkLst>
        </pc:picChg>
        <pc:picChg chg="del">
          <ac:chgData name="Gregor Gärtner" userId="e650ba367d682b2f" providerId="LiveId" clId="{AA2EFF45-0F8B-4443-A8EC-D78CE747A2CE}" dt="2024-11-20T16:50:58.346" v="2068" actId="478"/>
          <ac:picMkLst>
            <pc:docMk/>
            <pc:sldMk cId="773387697" sldId="309"/>
            <ac:picMk id="22" creationId="{E2803532-1B20-20E5-26F7-9AC176B238C3}"/>
          </ac:picMkLst>
        </pc:picChg>
        <pc:picChg chg="mod">
          <ac:chgData name="Gregor Gärtner" userId="e650ba367d682b2f" providerId="LiveId" clId="{AA2EFF45-0F8B-4443-A8EC-D78CE747A2CE}" dt="2024-11-22T06:48:01.677" v="7690"/>
          <ac:picMkLst>
            <pc:docMk/>
            <pc:sldMk cId="773387697" sldId="309"/>
            <ac:picMk id="29" creationId="{1C3D0FD5-5621-A79C-6C28-BEFD84E961A0}"/>
          </ac:picMkLst>
        </pc:picChg>
        <pc:picChg chg="mod">
          <ac:chgData name="Gregor Gärtner" userId="e650ba367d682b2f" providerId="LiveId" clId="{AA2EFF45-0F8B-4443-A8EC-D78CE747A2CE}" dt="2024-11-22T06:48:29.642" v="7695"/>
          <ac:picMkLst>
            <pc:docMk/>
            <pc:sldMk cId="773387697" sldId="309"/>
            <ac:picMk id="36" creationId="{1134065A-7548-9AE6-24CF-D2EAF18B5070}"/>
          </ac:picMkLst>
        </pc:picChg>
        <pc:picChg chg="mod">
          <ac:chgData name="Gregor Gärtner" userId="e650ba367d682b2f" providerId="LiveId" clId="{AA2EFF45-0F8B-4443-A8EC-D78CE747A2CE}" dt="2024-11-22T06:48:39.815" v="7698"/>
          <ac:picMkLst>
            <pc:docMk/>
            <pc:sldMk cId="773387697" sldId="309"/>
            <ac:picMk id="43" creationId="{A55B6891-8640-3D95-90A0-B3BCB543B122}"/>
          </ac:picMkLst>
        </pc:picChg>
        <pc:picChg chg="mod">
          <ac:chgData name="Gregor Gärtner" userId="e650ba367d682b2f" providerId="LiveId" clId="{AA2EFF45-0F8B-4443-A8EC-D78CE747A2CE}" dt="2024-11-22T06:48:42.174" v="7700"/>
          <ac:picMkLst>
            <pc:docMk/>
            <pc:sldMk cId="773387697" sldId="309"/>
            <ac:picMk id="50" creationId="{06809112-94E9-9334-1567-D5F243DCBE47}"/>
          </ac:picMkLst>
        </pc:picChg>
        <pc:picChg chg="mod">
          <ac:chgData name="Gregor Gärtner" userId="e650ba367d682b2f" providerId="LiveId" clId="{AA2EFF45-0F8B-4443-A8EC-D78CE747A2CE}" dt="2024-11-22T06:48:43.202" v="7702"/>
          <ac:picMkLst>
            <pc:docMk/>
            <pc:sldMk cId="773387697" sldId="309"/>
            <ac:picMk id="57" creationId="{896BCA93-7100-AF49-56D0-CEFAF7798079}"/>
          </ac:picMkLst>
        </pc:picChg>
        <pc:picChg chg="mod">
          <ac:chgData name="Gregor Gärtner" userId="e650ba367d682b2f" providerId="LiveId" clId="{AA2EFF45-0F8B-4443-A8EC-D78CE747A2CE}" dt="2024-11-22T06:48:44.171" v="7704"/>
          <ac:picMkLst>
            <pc:docMk/>
            <pc:sldMk cId="773387697" sldId="309"/>
            <ac:picMk id="64" creationId="{9E40B268-C8BD-6623-8B76-DB237807BA48}"/>
          </ac:picMkLst>
        </pc:picChg>
        <pc:picChg chg="mod">
          <ac:chgData name="Gregor Gärtner" userId="e650ba367d682b2f" providerId="LiveId" clId="{AA2EFF45-0F8B-4443-A8EC-D78CE747A2CE}" dt="2024-11-22T06:48:46.448" v="7706"/>
          <ac:picMkLst>
            <pc:docMk/>
            <pc:sldMk cId="773387697" sldId="309"/>
            <ac:picMk id="71" creationId="{28A9DFD6-85E6-4A50-D84B-E530A2F220CD}"/>
          </ac:picMkLst>
        </pc:picChg>
        <pc:picChg chg="mod">
          <ac:chgData name="Gregor Gärtner" userId="e650ba367d682b2f" providerId="LiveId" clId="{AA2EFF45-0F8B-4443-A8EC-D78CE747A2CE}" dt="2024-11-22T06:48:47.789" v="7708"/>
          <ac:picMkLst>
            <pc:docMk/>
            <pc:sldMk cId="773387697" sldId="309"/>
            <ac:picMk id="78" creationId="{84B609E7-1E05-104F-2F8A-E06CCC19D544}"/>
          </ac:picMkLst>
        </pc:picChg>
        <pc:picChg chg="mod">
          <ac:chgData name="Gregor Gärtner" userId="e650ba367d682b2f" providerId="LiveId" clId="{AA2EFF45-0F8B-4443-A8EC-D78CE747A2CE}" dt="2024-11-22T06:48:48.957" v="7710"/>
          <ac:picMkLst>
            <pc:docMk/>
            <pc:sldMk cId="773387697" sldId="309"/>
            <ac:picMk id="85" creationId="{2926D903-A073-083A-0ED5-7EE9A5330FC0}"/>
          </ac:picMkLst>
        </pc:picChg>
        <pc:picChg chg="mod">
          <ac:chgData name="Gregor Gärtner" userId="e650ba367d682b2f" providerId="LiveId" clId="{AA2EFF45-0F8B-4443-A8EC-D78CE747A2CE}" dt="2024-11-22T06:48:52.699" v="7716"/>
          <ac:picMkLst>
            <pc:docMk/>
            <pc:sldMk cId="773387697" sldId="309"/>
            <ac:picMk id="92" creationId="{6B0E0F44-AAAB-C280-28AD-EE9B25AB0FA7}"/>
          </ac:picMkLst>
        </pc:picChg>
        <pc:picChg chg="mod">
          <ac:chgData name="Gregor Gärtner" userId="e650ba367d682b2f" providerId="LiveId" clId="{AA2EFF45-0F8B-4443-A8EC-D78CE747A2CE}" dt="2024-11-22T06:48:53.746" v="7718"/>
          <ac:picMkLst>
            <pc:docMk/>
            <pc:sldMk cId="773387697" sldId="309"/>
            <ac:picMk id="99" creationId="{966FB317-45EA-BDB4-C1F3-28E5F0FE20AA}"/>
          </ac:picMkLst>
        </pc:picChg>
        <pc:picChg chg="mod">
          <ac:chgData name="Gregor Gärtner" userId="e650ba367d682b2f" providerId="LiveId" clId="{AA2EFF45-0F8B-4443-A8EC-D78CE747A2CE}" dt="2024-11-22T06:48:54.835" v="7720"/>
          <ac:picMkLst>
            <pc:docMk/>
            <pc:sldMk cId="773387697" sldId="309"/>
            <ac:picMk id="106" creationId="{9AD5E2D7-59E1-2CDB-38F6-4642AC7991FA}"/>
          </ac:picMkLst>
        </pc:picChg>
        <pc:picChg chg="mod">
          <ac:chgData name="Gregor Gärtner" userId="e650ba367d682b2f" providerId="LiveId" clId="{AA2EFF45-0F8B-4443-A8EC-D78CE747A2CE}" dt="2024-11-22T06:48:55.979" v="7722"/>
          <ac:picMkLst>
            <pc:docMk/>
            <pc:sldMk cId="773387697" sldId="309"/>
            <ac:picMk id="113" creationId="{B88CCF6F-F429-8B7C-0F62-C7804F2ECCE9}"/>
          </ac:picMkLst>
        </pc:picChg>
        <pc:picChg chg="mod">
          <ac:chgData name="Gregor Gärtner" userId="e650ba367d682b2f" providerId="LiveId" clId="{AA2EFF45-0F8B-4443-A8EC-D78CE747A2CE}" dt="2024-11-22T06:48:57.669" v="7724"/>
          <ac:picMkLst>
            <pc:docMk/>
            <pc:sldMk cId="773387697" sldId="309"/>
            <ac:picMk id="120" creationId="{D55A9E18-4743-0A46-98BC-A35E5F77BB86}"/>
          </ac:picMkLst>
        </pc:picChg>
        <pc:picChg chg="mod">
          <ac:chgData name="Gregor Gärtner" userId="e650ba367d682b2f" providerId="LiveId" clId="{AA2EFF45-0F8B-4443-A8EC-D78CE747A2CE}" dt="2024-11-22T06:49:00.129" v="7727"/>
          <ac:picMkLst>
            <pc:docMk/>
            <pc:sldMk cId="773387697" sldId="309"/>
            <ac:picMk id="127" creationId="{2BB9B101-F7E0-53CD-DA46-E29E31FEA256}"/>
          </ac:picMkLst>
        </pc:picChg>
        <pc:picChg chg="mod">
          <ac:chgData name="Gregor Gärtner" userId="e650ba367d682b2f" providerId="LiveId" clId="{AA2EFF45-0F8B-4443-A8EC-D78CE747A2CE}" dt="2024-11-22T06:49:01.023" v="7729"/>
          <ac:picMkLst>
            <pc:docMk/>
            <pc:sldMk cId="773387697" sldId="309"/>
            <ac:picMk id="134" creationId="{392FC852-878C-9378-05B5-EFC8F1E4CECD}"/>
          </ac:picMkLst>
        </pc:picChg>
        <pc:picChg chg="mod">
          <ac:chgData name="Gregor Gärtner" userId="e650ba367d682b2f" providerId="LiveId" clId="{AA2EFF45-0F8B-4443-A8EC-D78CE747A2CE}" dt="2024-11-22T06:49:01.788" v="7731"/>
          <ac:picMkLst>
            <pc:docMk/>
            <pc:sldMk cId="773387697" sldId="309"/>
            <ac:picMk id="141" creationId="{DA2C2C3A-E121-BE52-7F66-6202E53D717D}"/>
          </ac:picMkLst>
        </pc:picChg>
        <pc:picChg chg="mod">
          <ac:chgData name="Gregor Gärtner" userId="e650ba367d682b2f" providerId="LiveId" clId="{AA2EFF45-0F8B-4443-A8EC-D78CE747A2CE}" dt="2024-11-22T06:49:02.476" v="7733"/>
          <ac:picMkLst>
            <pc:docMk/>
            <pc:sldMk cId="773387697" sldId="309"/>
            <ac:picMk id="148" creationId="{E996654A-5218-923C-7D86-9DB261BCD1C6}"/>
          </ac:picMkLst>
        </pc:picChg>
        <pc:picChg chg="mod">
          <ac:chgData name="Gregor Gärtner" userId="e650ba367d682b2f" providerId="LiveId" clId="{AA2EFF45-0F8B-4443-A8EC-D78CE747A2CE}" dt="2024-11-22T06:49:03.279" v="7735"/>
          <ac:picMkLst>
            <pc:docMk/>
            <pc:sldMk cId="773387697" sldId="309"/>
            <ac:picMk id="155" creationId="{5AFB0AF9-CB80-B286-E367-C5E85E1E9AA1}"/>
          </ac:picMkLst>
        </pc:picChg>
        <pc:picChg chg="mod">
          <ac:chgData name="Gregor Gärtner" userId="e650ba367d682b2f" providerId="LiveId" clId="{AA2EFF45-0F8B-4443-A8EC-D78CE747A2CE}" dt="2024-11-22T06:49:04.171" v="7737"/>
          <ac:picMkLst>
            <pc:docMk/>
            <pc:sldMk cId="773387697" sldId="309"/>
            <ac:picMk id="162" creationId="{9BA29EF5-23E5-DAB2-09BE-473E956225E8}"/>
          </ac:picMkLst>
        </pc:picChg>
        <pc:picChg chg="mod">
          <ac:chgData name="Gregor Gärtner" userId="e650ba367d682b2f" providerId="LiveId" clId="{AA2EFF45-0F8B-4443-A8EC-D78CE747A2CE}" dt="2024-11-22T06:49:05.104" v="7739"/>
          <ac:picMkLst>
            <pc:docMk/>
            <pc:sldMk cId="773387697" sldId="309"/>
            <ac:picMk id="169" creationId="{18F66495-CE85-CB9B-A7AC-154806C80F8F}"/>
          </ac:picMkLst>
        </pc:picChg>
        <pc:picChg chg="mod">
          <ac:chgData name="Gregor Gärtner" userId="e650ba367d682b2f" providerId="LiveId" clId="{AA2EFF45-0F8B-4443-A8EC-D78CE747A2CE}" dt="2024-11-22T06:49:06.114" v="7741"/>
          <ac:picMkLst>
            <pc:docMk/>
            <pc:sldMk cId="773387697" sldId="309"/>
            <ac:picMk id="176" creationId="{03845E9A-0F45-4860-B8DA-C194C88E2728}"/>
          </ac:picMkLst>
        </pc:picChg>
        <pc:picChg chg="mod">
          <ac:chgData name="Gregor Gärtner" userId="e650ba367d682b2f" providerId="LiveId" clId="{AA2EFF45-0F8B-4443-A8EC-D78CE747A2CE}" dt="2024-11-22T06:49:07.001" v="7743"/>
          <ac:picMkLst>
            <pc:docMk/>
            <pc:sldMk cId="773387697" sldId="309"/>
            <ac:picMk id="183" creationId="{A6B0191B-F702-72F6-3472-B2FC97A5E828}"/>
          </ac:picMkLst>
        </pc:picChg>
        <pc:picChg chg="mod">
          <ac:chgData name="Gregor Gärtner" userId="e650ba367d682b2f" providerId="LiveId" clId="{AA2EFF45-0F8B-4443-A8EC-D78CE747A2CE}" dt="2024-11-22T06:49:08.079" v="7745"/>
          <ac:picMkLst>
            <pc:docMk/>
            <pc:sldMk cId="773387697" sldId="309"/>
            <ac:picMk id="190" creationId="{4F05BA9A-1DDF-6E70-E678-FD8883A63552}"/>
          </ac:picMkLst>
        </pc:picChg>
        <pc:picChg chg="mod">
          <ac:chgData name="Gregor Gärtner" userId="e650ba367d682b2f" providerId="LiveId" clId="{AA2EFF45-0F8B-4443-A8EC-D78CE747A2CE}" dt="2024-11-22T06:49:13.660" v="7747"/>
          <ac:picMkLst>
            <pc:docMk/>
            <pc:sldMk cId="773387697" sldId="309"/>
            <ac:picMk id="197" creationId="{DB5C4EAB-272A-59B0-9536-4999AE66CDA0}"/>
          </ac:picMkLst>
        </pc:picChg>
        <pc:picChg chg="mod">
          <ac:chgData name="Gregor Gärtner" userId="e650ba367d682b2f" providerId="LiveId" clId="{AA2EFF45-0F8B-4443-A8EC-D78CE747A2CE}" dt="2024-11-22T06:49:14.987" v="7749"/>
          <ac:picMkLst>
            <pc:docMk/>
            <pc:sldMk cId="773387697" sldId="309"/>
            <ac:picMk id="204" creationId="{437F3193-7DEC-3878-5F17-3B2F7F224664}"/>
          </ac:picMkLst>
        </pc:picChg>
        <pc:picChg chg="mod">
          <ac:chgData name="Gregor Gärtner" userId="e650ba367d682b2f" providerId="LiveId" clId="{AA2EFF45-0F8B-4443-A8EC-D78CE747A2CE}" dt="2024-11-22T06:49:16.473" v="7751"/>
          <ac:picMkLst>
            <pc:docMk/>
            <pc:sldMk cId="773387697" sldId="309"/>
            <ac:picMk id="211" creationId="{40377BC6-6B2C-9241-CE65-0D4796649446}"/>
          </ac:picMkLst>
        </pc:picChg>
        <pc:picChg chg="mod">
          <ac:chgData name="Gregor Gärtner" userId="e650ba367d682b2f" providerId="LiveId" clId="{AA2EFF45-0F8B-4443-A8EC-D78CE747A2CE}" dt="2024-11-22T06:49:18.377" v="7754"/>
          <ac:picMkLst>
            <pc:docMk/>
            <pc:sldMk cId="773387697" sldId="309"/>
            <ac:picMk id="218" creationId="{E673DFED-6790-9BB6-292B-A31D75BADF22}"/>
          </ac:picMkLst>
        </pc:picChg>
        <pc:picChg chg="mod">
          <ac:chgData name="Gregor Gärtner" userId="e650ba367d682b2f" providerId="LiveId" clId="{AA2EFF45-0F8B-4443-A8EC-D78CE747A2CE}" dt="2024-11-22T06:49:19.280" v="7756"/>
          <ac:picMkLst>
            <pc:docMk/>
            <pc:sldMk cId="773387697" sldId="309"/>
            <ac:picMk id="225" creationId="{83210FBA-2CF4-4BE1-7122-DF7EECD93B7E}"/>
          </ac:picMkLst>
        </pc:picChg>
        <pc:picChg chg="mod">
          <ac:chgData name="Gregor Gärtner" userId="e650ba367d682b2f" providerId="LiveId" clId="{AA2EFF45-0F8B-4443-A8EC-D78CE747A2CE}" dt="2024-11-22T06:49:20.239" v="7758"/>
          <ac:picMkLst>
            <pc:docMk/>
            <pc:sldMk cId="773387697" sldId="309"/>
            <ac:picMk id="232" creationId="{0F7AB793-BFC1-E067-EB92-3C39EDD2DF2A}"/>
          </ac:picMkLst>
        </pc:picChg>
        <pc:picChg chg="mod">
          <ac:chgData name="Gregor Gärtner" userId="e650ba367d682b2f" providerId="LiveId" clId="{AA2EFF45-0F8B-4443-A8EC-D78CE747A2CE}" dt="2024-11-22T06:49:22.991" v="7761"/>
          <ac:picMkLst>
            <pc:docMk/>
            <pc:sldMk cId="773387697" sldId="309"/>
            <ac:picMk id="239" creationId="{6F215222-088F-C7D0-6985-40D2F8E15771}"/>
          </ac:picMkLst>
        </pc:picChg>
        <pc:picChg chg="mod">
          <ac:chgData name="Gregor Gärtner" userId="e650ba367d682b2f" providerId="LiveId" clId="{AA2EFF45-0F8B-4443-A8EC-D78CE747A2CE}" dt="2024-11-22T06:49:23.660" v="7763"/>
          <ac:picMkLst>
            <pc:docMk/>
            <pc:sldMk cId="773387697" sldId="309"/>
            <ac:picMk id="246" creationId="{A60EF41D-4581-CDA4-011A-5410BDBB40CC}"/>
          </ac:picMkLst>
        </pc:picChg>
        <pc:picChg chg="mod">
          <ac:chgData name="Gregor Gärtner" userId="e650ba367d682b2f" providerId="LiveId" clId="{AA2EFF45-0F8B-4443-A8EC-D78CE747A2CE}" dt="2024-11-22T06:49:25.041" v="7765"/>
          <ac:picMkLst>
            <pc:docMk/>
            <pc:sldMk cId="773387697" sldId="309"/>
            <ac:picMk id="253" creationId="{F2F8BAC3-29A0-49FF-3A94-1198C8AA5373}"/>
          </ac:picMkLst>
        </pc:picChg>
        <pc:picChg chg="mod">
          <ac:chgData name="Gregor Gärtner" userId="e650ba367d682b2f" providerId="LiveId" clId="{AA2EFF45-0F8B-4443-A8EC-D78CE747A2CE}" dt="2024-11-22T06:49:25.885" v="7767"/>
          <ac:picMkLst>
            <pc:docMk/>
            <pc:sldMk cId="773387697" sldId="309"/>
            <ac:picMk id="260" creationId="{F31DCBDC-6386-C78E-7E87-02CD4A5BC64F}"/>
          </ac:picMkLst>
        </pc:picChg>
        <pc:picChg chg="mod">
          <ac:chgData name="Gregor Gärtner" userId="e650ba367d682b2f" providerId="LiveId" clId="{AA2EFF45-0F8B-4443-A8EC-D78CE747A2CE}" dt="2024-11-22T06:49:26.662" v="7768"/>
          <ac:picMkLst>
            <pc:docMk/>
            <pc:sldMk cId="773387697" sldId="309"/>
            <ac:picMk id="267" creationId="{650937FD-6A62-943E-DF72-65EA7E5FFD27}"/>
          </ac:picMkLst>
        </pc:picChg>
        <pc:picChg chg="mod">
          <ac:chgData name="Gregor Gärtner" userId="e650ba367d682b2f" providerId="LiveId" clId="{AA2EFF45-0F8B-4443-A8EC-D78CE747A2CE}" dt="2024-11-22T06:49:27.884" v="7770"/>
          <ac:picMkLst>
            <pc:docMk/>
            <pc:sldMk cId="773387697" sldId="309"/>
            <ac:picMk id="274" creationId="{C57675F5-DE0E-0EED-794F-0C07EE151314}"/>
          </ac:picMkLst>
        </pc:picChg>
        <pc:picChg chg="mod">
          <ac:chgData name="Gregor Gärtner" userId="e650ba367d682b2f" providerId="LiveId" clId="{AA2EFF45-0F8B-4443-A8EC-D78CE747A2CE}" dt="2024-11-22T06:49:37.008" v="7772"/>
          <ac:picMkLst>
            <pc:docMk/>
            <pc:sldMk cId="773387697" sldId="309"/>
            <ac:picMk id="281" creationId="{51042419-BCED-E562-3D73-69875735A3BF}"/>
          </ac:picMkLst>
        </pc:picChg>
        <pc:picChg chg="mod">
          <ac:chgData name="Gregor Gärtner" userId="e650ba367d682b2f" providerId="LiveId" clId="{AA2EFF45-0F8B-4443-A8EC-D78CE747A2CE}" dt="2024-11-22T06:49:37.815" v="7773"/>
          <ac:picMkLst>
            <pc:docMk/>
            <pc:sldMk cId="773387697" sldId="309"/>
            <ac:picMk id="288" creationId="{97DAE5E2-35A8-F65A-A2B6-232C5D3A74A4}"/>
          </ac:picMkLst>
        </pc:picChg>
        <pc:picChg chg="mod">
          <ac:chgData name="Gregor Gärtner" userId="e650ba367d682b2f" providerId="LiveId" clId="{AA2EFF45-0F8B-4443-A8EC-D78CE747A2CE}" dt="2024-11-22T06:49:40.729" v="7775"/>
          <ac:picMkLst>
            <pc:docMk/>
            <pc:sldMk cId="773387697" sldId="309"/>
            <ac:picMk id="295" creationId="{277483C2-7AE5-37C8-D87E-7AEC2E6FD347}"/>
          </ac:picMkLst>
        </pc:picChg>
        <pc:picChg chg="mod">
          <ac:chgData name="Gregor Gärtner" userId="e650ba367d682b2f" providerId="LiveId" clId="{AA2EFF45-0F8B-4443-A8EC-D78CE747A2CE}" dt="2024-11-22T06:49:41.884" v="7777"/>
          <ac:picMkLst>
            <pc:docMk/>
            <pc:sldMk cId="773387697" sldId="309"/>
            <ac:picMk id="302" creationId="{DA5BD94E-DC79-2DE1-96AD-5E7D40F884EA}"/>
          </ac:picMkLst>
        </pc:picChg>
        <pc:picChg chg="mod">
          <ac:chgData name="Gregor Gärtner" userId="e650ba367d682b2f" providerId="LiveId" clId="{AA2EFF45-0F8B-4443-A8EC-D78CE747A2CE}" dt="2024-11-22T06:49:43.008" v="7779"/>
          <ac:picMkLst>
            <pc:docMk/>
            <pc:sldMk cId="773387697" sldId="309"/>
            <ac:picMk id="309" creationId="{985E1D59-CEC8-C192-84F9-96A966EFFE74}"/>
          </ac:picMkLst>
        </pc:picChg>
        <pc:picChg chg="mod">
          <ac:chgData name="Gregor Gärtner" userId="e650ba367d682b2f" providerId="LiveId" clId="{AA2EFF45-0F8B-4443-A8EC-D78CE747A2CE}" dt="2024-11-22T06:49:44.192" v="7781"/>
          <ac:picMkLst>
            <pc:docMk/>
            <pc:sldMk cId="773387697" sldId="309"/>
            <ac:picMk id="316" creationId="{894410F7-D9C0-D470-273B-78F75E4A1923}"/>
          </ac:picMkLst>
        </pc:picChg>
        <pc:cxnChg chg="del">
          <ac:chgData name="Gregor Gärtner" userId="e650ba367d682b2f" providerId="LiveId" clId="{AA2EFF45-0F8B-4443-A8EC-D78CE747A2CE}" dt="2024-11-20T16:50:59.527" v="2069" actId="478"/>
          <ac:cxnSpMkLst>
            <pc:docMk/>
            <pc:sldMk cId="773387697" sldId="309"/>
            <ac:cxnSpMk id="24" creationId="{5307309E-250D-3446-3CF6-408AE23F0650}"/>
          </ac:cxnSpMkLst>
        </pc:cxnChg>
      </pc:sldChg>
      <pc:sldChg chg="addSp delSp modSp add mod modTransition addAnim delAnim modAnim">
        <pc:chgData name="Gregor Gärtner" userId="e650ba367d682b2f" providerId="LiveId" clId="{AA2EFF45-0F8B-4443-A8EC-D78CE747A2CE}" dt="2024-11-22T07:17:44.661" v="7874" actId="20577"/>
        <pc:sldMkLst>
          <pc:docMk/>
          <pc:sldMk cId="2317472145" sldId="310"/>
        </pc:sldMkLst>
        <pc:spChg chg="del mod">
          <ac:chgData name="Gregor Gärtner" userId="e650ba367d682b2f" providerId="LiveId" clId="{AA2EFF45-0F8B-4443-A8EC-D78CE747A2CE}" dt="2024-11-22T06:42:27.608" v="7615" actId="478"/>
          <ac:spMkLst>
            <pc:docMk/>
            <pc:sldMk cId="2317472145" sldId="310"/>
            <ac:spMk id="3" creationId="{E5A5EA5C-2751-F508-5F21-FCDF40F7CDE9}"/>
          </ac:spMkLst>
        </pc:spChg>
        <pc:spChg chg="del">
          <ac:chgData name="Gregor Gärtner" userId="e650ba367d682b2f" providerId="LiveId" clId="{AA2EFF45-0F8B-4443-A8EC-D78CE747A2CE}" dt="2024-11-20T17:01:32.438" v="2125" actId="478"/>
          <ac:spMkLst>
            <pc:docMk/>
            <pc:sldMk cId="2317472145" sldId="310"/>
            <ac:spMk id="5" creationId="{BD745EC9-7873-F31A-F4B8-687E5FBDFA56}"/>
          </ac:spMkLst>
        </pc:spChg>
        <pc:spChg chg="mod">
          <ac:chgData name="Gregor Gärtner" userId="e650ba367d682b2f" providerId="LiveId" clId="{AA2EFF45-0F8B-4443-A8EC-D78CE747A2CE}" dt="2024-11-22T07:17:44.661" v="7874" actId="20577"/>
          <ac:spMkLst>
            <pc:docMk/>
            <pc:sldMk cId="2317472145" sldId="310"/>
            <ac:spMk id="6" creationId="{76733D8A-9498-7E32-40BD-0FACF08EA2D3}"/>
          </ac:spMkLst>
        </pc:spChg>
        <pc:spChg chg="add del mod">
          <ac:chgData name="Gregor Gärtner" userId="e650ba367d682b2f" providerId="LiveId" clId="{AA2EFF45-0F8B-4443-A8EC-D78CE747A2CE}" dt="2024-11-21T08:24:36.373" v="2918" actId="478"/>
          <ac:spMkLst>
            <pc:docMk/>
            <pc:sldMk cId="2317472145" sldId="310"/>
            <ac:spMk id="7" creationId="{5AF386B2-B048-1C8A-38AF-DCCBA4476B3D}"/>
          </ac:spMkLst>
        </pc:spChg>
        <pc:spChg chg="del">
          <ac:chgData name="Gregor Gärtner" userId="e650ba367d682b2f" providerId="LiveId" clId="{AA2EFF45-0F8B-4443-A8EC-D78CE747A2CE}" dt="2024-11-20T17:01:32.438" v="2125" actId="478"/>
          <ac:spMkLst>
            <pc:docMk/>
            <pc:sldMk cId="2317472145" sldId="310"/>
            <ac:spMk id="9" creationId="{95D26A45-ADD7-BE80-910F-A05C035D4CFB}"/>
          </ac:spMkLst>
        </pc:spChg>
        <pc:spChg chg="del">
          <ac:chgData name="Gregor Gärtner" userId="e650ba367d682b2f" providerId="LiveId" clId="{AA2EFF45-0F8B-4443-A8EC-D78CE747A2CE}" dt="2024-11-20T17:01:32.438" v="2125" actId="478"/>
          <ac:spMkLst>
            <pc:docMk/>
            <pc:sldMk cId="2317472145" sldId="310"/>
            <ac:spMk id="10" creationId="{BB241F58-F8C1-38A7-30A4-D15182E3B53B}"/>
          </ac:spMkLst>
        </pc:spChg>
        <pc:spChg chg="del">
          <ac:chgData name="Gregor Gärtner" userId="e650ba367d682b2f" providerId="LiveId" clId="{AA2EFF45-0F8B-4443-A8EC-D78CE747A2CE}" dt="2024-11-20T17:01:32.438" v="2125" actId="478"/>
          <ac:spMkLst>
            <pc:docMk/>
            <pc:sldMk cId="2317472145" sldId="310"/>
            <ac:spMk id="11" creationId="{2B357434-59AB-920E-B5A7-459FA28CCD71}"/>
          </ac:spMkLst>
        </pc:spChg>
        <pc:spChg chg="add del mod">
          <ac:chgData name="Gregor Gärtner" userId="e650ba367d682b2f" providerId="LiveId" clId="{AA2EFF45-0F8B-4443-A8EC-D78CE747A2CE}" dt="2024-11-21T08:24:28.703" v="2916" actId="1076"/>
          <ac:spMkLst>
            <pc:docMk/>
            <pc:sldMk cId="2317472145" sldId="310"/>
            <ac:spMk id="12" creationId="{86632130-09D4-4C75-822E-C8E31FAA71C1}"/>
          </ac:spMkLst>
        </pc:spChg>
        <pc:spChg chg="add mod">
          <ac:chgData name="Gregor Gärtner" userId="e650ba367d682b2f" providerId="LiveId" clId="{AA2EFF45-0F8B-4443-A8EC-D78CE747A2CE}" dt="2024-11-22T06:45:47.149" v="7664" actId="20577"/>
          <ac:spMkLst>
            <pc:docMk/>
            <pc:sldMk cId="2317472145" sldId="310"/>
            <ac:spMk id="13" creationId="{9BDB9E66-4383-1EC7-1054-DD45A8F97C83}"/>
          </ac:spMkLst>
        </pc:spChg>
        <pc:spChg chg="add mod">
          <ac:chgData name="Gregor Gärtner" userId="e650ba367d682b2f" providerId="LiveId" clId="{AA2EFF45-0F8B-4443-A8EC-D78CE747A2CE}" dt="2024-11-22T06:45:54.283" v="7666" actId="14100"/>
          <ac:spMkLst>
            <pc:docMk/>
            <pc:sldMk cId="2317472145" sldId="310"/>
            <ac:spMk id="14" creationId="{F2734A84-E052-CE4D-A422-B388DA2476D7}"/>
          </ac:spMkLst>
        </pc:spChg>
        <pc:spChg chg="add del">
          <ac:chgData name="Gregor Gärtner" userId="e650ba367d682b2f" providerId="LiveId" clId="{AA2EFF45-0F8B-4443-A8EC-D78CE747A2CE}" dt="2024-11-20T17:01:28.445" v="2124" actId="478"/>
          <ac:spMkLst>
            <pc:docMk/>
            <pc:sldMk cId="2317472145" sldId="310"/>
            <ac:spMk id="15" creationId="{E676B0C9-D051-DC03-FEC8-6D02FDEBF10A}"/>
          </ac:spMkLst>
        </pc:spChg>
        <pc:spChg chg="add del mod">
          <ac:chgData name="Gregor Gärtner" userId="e650ba367d682b2f" providerId="LiveId" clId="{AA2EFF45-0F8B-4443-A8EC-D78CE747A2CE}" dt="2024-11-22T06:42:05.219" v="7610"/>
          <ac:spMkLst>
            <pc:docMk/>
            <pc:sldMk cId="2317472145" sldId="310"/>
            <ac:spMk id="16" creationId="{70F8B84E-247D-7EEE-AA73-D7A42587DE9C}"/>
          </ac:spMkLst>
        </pc:spChg>
        <pc:spChg chg="add del">
          <ac:chgData name="Gregor Gärtner" userId="e650ba367d682b2f" providerId="LiveId" clId="{AA2EFF45-0F8B-4443-A8EC-D78CE747A2CE}" dt="2024-11-20T17:01:28.445" v="2124" actId="478"/>
          <ac:spMkLst>
            <pc:docMk/>
            <pc:sldMk cId="2317472145" sldId="310"/>
            <ac:spMk id="18" creationId="{6A61A066-C5E1-1AA4-930B-FC7DB98F9393}"/>
          </ac:spMkLst>
        </pc:spChg>
        <pc:spChg chg="add del">
          <ac:chgData name="Gregor Gärtner" userId="e650ba367d682b2f" providerId="LiveId" clId="{AA2EFF45-0F8B-4443-A8EC-D78CE747A2CE}" dt="2024-11-20T17:01:28.445" v="2124" actId="478"/>
          <ac:spMkLst>
            <pc:docMk/>
            <pc:sldMk cId="2317472145" sldId="310"/>
            <ac:spMk id="19" creationId="{AEC83550-0C8E-CD72-E66B-1A94C0CCFD70}"/>
          </ac:spMkLst>
        </pc:spChg>
        <pc:spChg chg="add del">
          <ac:chgData name="Gregor Gärtner" userId="e650ba367d682b2f" providerId="LiveId" clId="{AA2EFF45-0F8B-4443-A8EC-D78CE747A2CE}" dt="2024-11-20T17:01:28.445" v="2124" actId="478"/>
          <ac:spMkLst>
            <pc:docMk/>
            <pc:sldMk cId="2317472145" sldId="310"/>
            <ac:spMk id="20" creationId="{CEEAAE6C-427C-1548-7A26-2AEC6B4F59E6}"/>
          </ac:spMkLst>
        </pc:spChg>
        <pc:spChg chg="mod topLvl">
          <ac:chgData name="Gregor Gärtner" userId="e650ba367d682b2f" providerId="LiveId" clId="{AA2EFF45-0F8B-4443-A8EC-D78CE747A2CE}" dt="2024-11-22T06:47:49.327" v="7687" actId="165"/>
          <ac:spMkLst>
            <pc:docMk/>
            <pc:sldMk cId="2317472145" sldId="310"/>
            <ac:spMk id="26" creationId="{286D15A0-67EA-5188-7790-72C5D272FE29}"/>
          </ac:spMkLst>
        </pc:spChg>
        <pc:spChg chg="mod topLvl">
          <ac:chgData name="Gregor Gärtner" userId="e650ba367d682b2f" providerId="LiveId" clId="{AA2EFF45-0F8B-4443-A8EC-D78CE747A2CE}" dt="2024-11-22T06:47:49.327" v="7687" actId="165"/>
          <ac:spMkLst>
            <pc:docMk/>
            <pc:sldMk cId="2317472145" sldId="310"/>
            <ac:spMk id="27" creationId="{7A9CEC57-3B0C-C0AF-2BFD-D0A7D15C485B}"/>
          </ac:spMkLst>
        </pc:spChg>
        <pc:spChg chg="mod topLvl">
          <ac:chgData name="Gregor Gärtner" userId="e650ba367d682b2f" providerId="LiveId" clId="{AA2EFF45-0F8B-4443-A8EC-D78CE747A2CE}" dt="2024-11-22T06:47:49.327" v="7687" actId="165"/>
          <ac:spMkLst>
            <pc:docMk/>
            <pc:sldMk cId="2317472145" sldId="310"/>
            <ac:spMk id="28" creationId="{2CF8B2F5-62E9-3CD7-EEED-967F3545E161}"/>
          </ac:spMkLst>
        </pc:spChg>
        <pc:spChg chg="mod topLvl">
          <ac:chgData name="Gregor Gärtner" userId="e650ba367d682b2f" providerId="LiveId" clId="{AA2EFF45-0F8B-4443-A8EC-D78CE747A2CE}" dt="2024-11-22T06:47:49.327" v="7687" actId="165"/>
          <ac:spMkLst>
            <pc:docMk/>
            <pc:sldMk cId="2317472145" sldId="310"/>
            <ac:spMk id="29" creationId="{F85EE4E1-0D7D-9892-9BA8-7A410093572D}"/>
          </ac:spMkLst>
        </pc:spChg>
        <pc:spChg chg="mod topLvl">
          <ac:chgData name="Gregor Gärtner" userId="e650ba367d682b2f" providerId="LiveId" clId="{AA2EFF45-0F8B-4443-A8EC-D78CE747A2CE}" dt="2024-11-22T06:47:49.327" v="7687" actId="165"/>
          <ac:spMkLst>
            <pc:docMk/>
            <pc:sldMk cId="2317472145" sldId="310"/>
            <ac:spMk id="30" creationId="{78B8A9AA-2DEF-FDB0-D5CD-0D6563589EBF}"/>
          </ac:spMkLst>
        </pc:spChg>
        <pc:spChg chg="mod topLvl">
          <ac:chgData name="Gregor Gärtner" userId="e650ba367d682b2f" providerId="LiveId" clId="{AA2EFF45-0F8B-4443-A8EC-D78CE747A2CE}" dt="2024-11-22T06:59:49.005" v="7819" actId="165"/>
          <ac:spMkLst>
            <pc:docMk/>
            <pc:sldMk cId="2317472145" sldId="310"/>
            <ac:spMk id="33" creationId="{448DFABD-33EC-0E0E-56C4-A2516C0F9DF4}"/>
          </ac:spMkLst>
        </pc:spChg>
        <pc:spChg chg="mod topLvl">
          <ac:chgData name="Gregor Gärtner" userId="e650ba367d682b2f" providerId="LiveId" clId="{AA2EFF45-0F8B-4443-A8EC-D78CE747A2CE}" dt="2024-11-22T06:59:49.005" v="7819" actId="165"/>
          <ac:spMkLst>
            <pc:docMk/>
            <pc:sldMk cId="2317472145" sldId="310"/>
            <ac:spMk id="34" creationId="{77C312EA-00B2-2BC9-D5D5-9327F775BC37}"/>
          </ac:spMkLst>
        </pc:spChg>
        <pc:spChg chg="mod topLvl">
          <ac:chgData name="Gregor Gärtner" userId="e650ba367d682b2f" providerId="LiveId" clId="{AA2EFF45-0F8B-4443-A8EC-D78CE747A2CE}" dt="2024-11-22T06:59:49.005" v="7819" actId="165"/>
          <ac:spMkLst>
            <pc:docMk/>
            <pc:sldMk cId="2317472145" sldId="310"/>
            <ac:spMk id="35" creationId="{674C5DC9-E176-A86C-B224-FCE713A98622}"/>
          </ac:spMkLst>
        </pc:spChg>
        <pc:spChg chg="mod topLvl">
          <ac:chgData name="Gregor Gärtner" userId="e650ba367d682b2f" providerId="LiveId" clId="{AA2EFF45-0F8B-4443-A8EC-D78CE747A2CE}" dt="2024-11-22T06:59:49.005" v="7819" actId="165"/>
          <ac:spMkLst>
            <pc:docMk/>
            <pc:sldMk cId="2317472145" sldId="310"/>
            <ac:spMk id="36" creationId="{AB54A8CA-9CF4-B5F5-0345-0B88783D1FBF}"/>
          </ac:spMkLst>
        </pc:spChg>
        <pc:spChg chg="mod topLvl">
          <ac:chgData name="Gregor Gärtner" userId="e650ba367d682b2f" providerId="LiveId" clId="{AA2EFF45-0F8B-4443-A8EC-D78CE747A2CE}" dt="2024-11-22T06:59:49.005" v="7819" actId="165"/>
          <ac:spMkLst>
            <pc:docMk/>
            <pc:sldMk cId="2317472145" sldId="310"/>
            <ac:spMk id="37" creationId="{A69F7048-F035-7351-0F5C-948ADE7A2599}"/>
          </ac:spMkLst>
        </pc:spChg>
        <pc:spChg chg="add mod">
          <ac:chgData name="Gregor Gärtner" userId="e650ba367d682b2f" providerId="LiveId" clId="{AA2EFF45-0F8B-4443-A8EC-D78CE747A2CE}" dt="2024-11-22T07:07:36.552" v="7864"/>
          <ac:spMkLst>
            <pc:docMk/>
            <pc:sldMk cId="2317472145" sldId="310"/>
            <ac:spMk id="40" creationId="{457A28C0-E701-1F43-93BB-9CA6899633A4}"/>
          </ac:spMkLst>
        </pc:spChg>
        <pc:spChg chg="add mod">
          <ac:chgData name="Gregor Gärtner" userId="e650ba367d682b2f" providerId="LiveId" clId="{AA2EFF45-0F8B-4443-A8EC-D78CE747A2CE}" dt="2024-11-22T07:07:36.552" v="7864"/>
          <ac:spMkLst>
            <pc:docMk/>
            <pc:sldMk cId="2317472145" sldId="310"/>
            <ac:spMk id="41" creationId="{3337587B-7E86-E807-E479-FBE2DA99FFC7}"/>
          </ac:spMkLst>
        </pc:spChg>
        <pc:spChg chg="add mod">
          <ac:chgData name="Gregor Gärtner" userId="e650ba367d682b2f" providerId="LiveId" clId="{AA2EFF45-0F8B-4443-A8EC-D78CE747A2CE}" dt="2024-11-22T07:07:36.552" v="7864"/>
          <ac:spMkLst>
            <pc:docMk/>
            <pc:sldMk cId="2317472145" sldId="310"/>
            <ac:spMk id="42" creationId="{D370A001-220F-CF82-33BC-DBF45AF856F1}"/>
          </ac:spMkLst>
        </pc:spChg>
        <pc:spChg chg="add mod">
          <ac:chgData name="Gregor Gärtner" userId="e650ba367d682b2f" providerId="LiveId" clId="{AA2EFF45-0F8B-4443-A8EC-D78CE747A2CE}" dt="2024-11-22T07:07:36.552" v="7864"/>
          <ac:spMkLst>
            <pc:docMk/>
            <pc:sldMk cId="2317472145" sldId="310"/>
            <ac:spMk id="43" creationId="{891F47BC-6FEC-2AE0-746F-29F0E5D33246}"/>
          </ac:spMkLst>
        </pc:spChg>
        <pc:spChg chg="add mod">
          <ac:chgData name="Gregor Gärtner" userId="e650ba367d682b2f" providerId="LiveId" clId="{AA2EFF45-0F8B-4443-A8EC-D78CE747A2CE}" dt="2024-11-22T07:07:36.552" v="7864"/>
          <ac:spMkLst>
            <pc:docMk/>
            <pc:sldMk cId="2317472145" sldId="310"/>
            <ac:spMk id="44" creationId="{7B85FD61-9316-3D38-5CDB-0C94C03C4B89}"/>
          </ac:spMkLst>
        </pc:spChg>
        <pc:grpChg chg="add del mod">
          <ac:chgData name="Gregor Gärtner" userId="e650ba367d682b2f" providerId="LiveId" clId="{AA2EFF45-0F8B-4443-A8EC-D78CE747A2CE}" dt="2024-11-22T06:47:29.903" v="7682" actId="478"/>
          <ac:grpSpMkLst>
            <pc:docMk/>
            <pc:sldMk cId="2317472145" sldId="310"/>
            <ac:grpSpMk id="17" creationId="{95C25156-59DD-9063-5359-B767ECD20971}"/>
          </ac:grpSpMkLst>
        </pc:grpChg>
        <pc:grpChg chg="add del mod">
          <ac:chgData name="Gregor Gärtner" userId="e650ba367d682b2f" providerId="LiveId" clId="{AA2EFF45-0F8B-4443-A8EC-D78CE747A2CE}" dt="2024-11-22T06:47:57.512" v="7689" actId="21"/>
          <ac:grpSpMkLst>
            <pc:docMk/>
            <pc:sldMk cId="2317472145" sldId="310"/>
            <ac:grpSpMk id="24" creationId="{CA42E503-4A75-7BF1-91D3-C213A336DD71}"/>
          </ac:grpSpMkLst>
        </pc:grpChg>
        <pc:grpChg chg="add del mod">
          <ac:chgData name="Gregor Gärtner" userId="e650ba367d682b2f" providerId="LiveId" clId="{AA2EFF45-0F8B-4443-A8EC-D78CE747A2CE}" dt="2024-11-22T06:59:49.005" v="7819" actId="165"/>
          <ac:grpSpMkLst>
            <pc:docMk/>
            <pc:sldMk cId="2317472145" sldId="310"/>
            <ac:grpSpMk id="31" creationId="{8F799B49-6146-ED07-721D-67A1E4887AE9}"/>
          </ac:grpSpMkLst>
        </pc:grpChg>
        <pc:grpChg chg="add del mod">
          <ac:chgData name="Gregor Gärtner" userId="e650ba367d682b2f" providerId="LiveId" clId="{AA2EFF45-0F8B-4443-A8EC-D78CE747A2CE}" dt="2024-11-22T07:07:36.095" v="7863" actId="478"/>
          <ac:grpSpMkLst>
            <pc:docMk/>
            <pc:sldMk cId="2317472145" sldId="310"/>
            <ac:grpSpMk id="38" creationId="{65AF44DD-7A14-7F03-0684-8146D6C509FA}"/>
          </ac:grpSpMkLst>
        </pc:grpChg>
        <pc:picChg chg="add del mod">
          <ac:chgData name="Gregor Gärtner" userId="e650ba367d682b2f" providerId="LiveId" clId="{AA2EFF45-0F8B-4443-A8EC-D78CE747A2CE}" dt="2024-11-22T06:49:49.335" v="7784" actId="478"/>
          <ac:picMkLst>
            <pc:docMk/>
            <pc:sldMk cId="2317472145" sldId="310"/>
            <ac:picMk id="2" creationId="{009E2DEE-56AC-EA2B-87E8-4A780153BBAB}"/>
          </ac:picMkLst>
        </pc:picChg>
        <pc:picChg chg="mod">
          <ac:chgData name="Gregor Gärtner" userId="e650ba367d682b2f" providerId="LiveId" clId="{AA2EFF45-0F8B-4443-A8EC-D78CE747A2CE}" dt="2024-11-22T06:42:00.673" v="7607" actId="1076"/>
          <ac:picMkLst>
            <pc:docMk/>
            <pc:sldMk cId="2317472145" sldId="310"/>
            <ac:picMk id="4" creationId="{C4A3B688-017C-AE30-BD6D-B103471099AB}"/>
          </ac:picMkLst>
        </pc:picChg>
        <pc:picChg chg="add mod">
          <ac:chgData name="Gregor Gärtner" userId="e650ba367d682b2f" providerId="LiveId" clId="{AA2EFF45-0F8B-4443-A8EC-D78CE747A2CE}" dt="2024-11-22T06:45:11.138" v="7655" actId="14100"/>
          <ac:picMkLst>
            <pc:docMk/>
            <pc:sldMk cId="2317472145" sldId="310"/>
            <ac:picMk id="22" creationId="{4D70DDEE-0FB0-6AD3-F222-D4368BCF5D55}"/>
          </ac:picMkLst>
        </pc:picChg>
        <pc:picChg chg="add mod">
          <ac:chgData name="Gregor Gärtner" userId="e650ba367d682b2f" providerId="LiveId" clId="{AA2EFF45-0F8B-4443-A8EC-D78CE747A2CE}" dt="2024-11-22T06:45:21.882" v="7657"/>
          <ac:picMkLst>
            <pc:docMk/>
            <pc:sldMk cId="2317472145" sldId="310"/>
            <ac:picMk id="23" creationId="{E5AE0E26-5B3E-8BE0-2A5F-8C88CD8B2F49}"/>
          </ac:picMkLst>
        </pc:picChg>
        <pc:picChg chg="mod topLvl">
          <ac:chgData name="Gregor Gärtner" userId="e650ba367d682b2f" providerId="LiveId" clId="{AA2EFF45-0F8B-4443-A8EC-D78CE747A2CE}" dt="2024-11-22T06:47:49.327" v="7687" actId="165"/>
          <ac:picMkLst>
            <pc:docMk/>
            <pc:sldMk cId="2317472145" sldId="310"/>
            <ac:picMk id="25" creationId="{1AB6A253-5C42-789E-286B-A549AB17C230}"/>
          </ac:picMkLst>
        </pc:picChg>
        <pc:picChg chg="mod topLvl">
          <ac:chgData name="Gregor Gärtner" userId="e650ba367d682b2f" providerId="LiveId" clId="{AA2EFF45-0F8B-4443-A8EC-D78CE747A2CE}" dt="2024-11-22T07:06:44.787" v="7858" actId="1076"/>
          <ac:picMkLst>
            <pc:docMk/>
            <pc:sldMk cId="2317472145" sldId="310"/>
            <ac:picMk id="32" creationId="{914281FD-1367-B7EE-3FB3-136B3889AD6D}"/>
          </ac:picMkLst>
        </pc:picChg>
        <pc:picChg chg="add mod">
          <ac:chgData name="Gregor Gärtner" userId="e650ba367d682b2f" providerId="LiveId" clId="{AA2EFF45-0F8B-4443-A8EC-D78CE747A2CE}" dt="2024-11-22T07:07:36.552" v="7864"/>
          <ac:picMkLst>
            <pc:docMk/>
            <pc:sldMk cId="2317472145" sldId="310"/>
            <ac:picMk id="39" creationId="{0F3ABEB3-FFC2-EF2E-DD67-18CA81314880}"/>
          </ac:picMkLst>
        </pc:picChg>
      </pc:sldChg>
      <pc:sldChg chg="addSp delSp modSp add mod modTransition delAnim modAnim">
        <pc:chgData name="Gregor Gärtner" userId="e650ba367d682b2f" providerId="LiveId" clId="{AA2EFF45-0F8B-4443-A8EC-D78CE747A2CE}" dt="2024-11-22T07:17:50.704" v="7876" actId="20577"/>
        <pc:sldMkLst>
          <pc:docMk/>
          <pc:sldMk cId="677837036" sldId="311"/>
        </pc:sldMkLst>
        <pc:spChg chg="add del mod">
          <ac:chgData name="Gregor Gärtner" userId="e650ba367d682b2f" providerId="LiveId" clId="{AA2EFF45-0F8B-4443-A8EC-D78CE747A2CE}" dt="2024-11-21T17:03:37.559" v="5602"/>
          <ac:spMkLst>
            <pc:docMk/>
            <pc:sldMk cId="677837036" sldId="311"/>
            <ac:spMk id="2" creationId="{D3242D4C-8E0B-BAE5-40A5-877D529FD06B}"/>
          </ac:spMkLst>
        </pc:spChg>
        <pc:spChg chg="add del mod">
          <ac:chgData name="Gregor Gärtner" userId="e650ba367d682b2f" providerId="LiveId" clId="{AA2EFF45-0F8B-4443-A8EC-D78CE747A2CE}" dt="2024-11-21T17:05:26.244" v="5627" actId="478"/>
          <ac:spMkLst>
            <pc:docMk/>
            <pc:sldMk cId="677837036" sldId="311"/>
            <ac:spMk id="3" creationId="{F2976995-03E2-29AC-1C11-44FE06C44DD0}"/>
          </ac:spMkLst>
        </pc:spChg>
        <pc:spChg chg="mod">
          <ac:chgData name="Gregor Gärtner" userId="e650ba367d682b2f" providerId="LiveId" clId="{AA2EFF45-0F8B-4443-A8EC-D78CE747A2CE}" dt="2024-11-22T07:17:50.704" v="7876" actId="20577"/>
          <ac:spMkLst>
            <pc:docMk/>
            <pc:sldMk cId="677837036" sldId="311"/>
            <ac:spMk id="6" creationId="{2F0B649E-26D2-324A-33C9-25E7B9CCC472}"/>
          </ac:spMkLst>
        </pc:spChg>
        <pc:spChg chg="add mod">
          <ac:chgData name="Gregor Gärtner" userId="e650ba367d682b2f" providerId="LiveId" clId="{AA2EFF45-0F8B-4443-A8EC-D78CE747A2CE}" dt="2024-11-21T17:02:04.110" v="5582" actId="1076"/>
          <ac:spMkLst>
            <pc:docMk/>
            <pc:sldMk cId="677837036" sldId="311"/>
            <ac:spMk id="7" creationId="{128D7238-76F0-D8A1-FA94-7FCA572566AD}"/>
          </ac:spMkLst>
        </pc:spChg>
        <pc:spChg chg="add mod">
          <ac:chgData name="Gregor Gärtner" userId="e650ba367d682b2f" providerId="LiveId" clId="{AA2EFF45-0F8B-4443-A8EC-D78CE747A2CE}" dt="2024-11-21T18:08:20.142" v="6161" actId="20577"/>
          <ac:spMkLst>
            <pc:docMk/>
            <pc:sldMk cId="677837036" sldId="311"/>
            <ac:spMk id="11" creationId="{5BE53C15-BAA4-7CEE-27AE-918E91A81EFE}"/>
          </ac:spMkLst>
        </pc:spChg>
        <pc:spChg chg="add mod">
          <ac:chgData name="Gregor Gärtner" userId="e650ba367d682b2f" providerId="LiveId" clId="{AA2EFF45-0F8B-4443-A8EC-D78CE747A2CE}" dt="2024-11-21T18:08:30.538" v="6167" actId="20577"/>
          <ac:spMkLst>
            <pc:docMk/>
            <pc:sldMk cId="677837036" sldId="311"/>
            <ac:spMk id="12" creationId="{E7471D26-F640-89F0-1BF6-2991AD9B5B2C}"/>
          </ac:spMkLst>
        </pc:spChg>
        <pc:spChg chg="del mod">
          <ac:chgData name="Gregor Gärtner" userId="e650ba367d682b2f" providerId="LiveId" clId="{AA2EFF45-0F8B-4443-A8EC-D78CE747A2CE}" dt="2024-11-21T17:02:55.422" v="5590" actId="478"/>
          <ac:spMkLst>
            <pc:docMk/>
            <pc:sldMk cId="677837036" sldId="311"/>
            <ac:spMk id="13" creationId="{D8E55F0C-CE6D-6AFB-8091-9E0AF3DC0DC3}"/>
          </ac:spMkLst>
        </pc:spChg>
        <pc:spChg chg="del mod">
          <ac:chgData name="Gregor Gärtner" userId="e650ba367d682b2f" providerId="LiveId" clId="{AA2EFF45-0F8B-4443-A8EC-D78CE747A2CE}" dt="2024-11-21T17:05:41.477" v="5631" actId="478"/>
          <ac:spMkLst>
            <pc:docMk/>
            <pc:sldMk cId="677837036" sldId="311"/>
            <ac:spMk id="15" creationId="{C7C4E18E-862B-9A53-827A-AF4F39007040}"/>
          </ac:spMkLst>
        </pc:spChg>
        <pc:spChg chg="add del mod">
          <ac:chgData name="Gregor Gärtner" userId="e650ba367d682b2f" providerId="LiveId" clId="{AA2EFF45-0F8B-4443-A8EC-D78CE747A2CE}" dt="2024-11-21T18:08:35.752" v="6169" actId="478"/>
          <ac:spMkLst>
            <pc:docMk/>
            <pc:sldMk cId="677837036" sldId="311"/>
            <ac:spMk id="16" creationId="{C4DE2CF4-64B2-30F2-4EB5-1153B4C0B225}"/>
          </ac:spMkLst>
        </pc:spChg>
        <pc:spChg chg="add mod">
          <ac:chgData name="Gregor Gärtner" userId="e650ba367d682b2f" providerId="LiveId" clId="{AA2EFF45-0F8B-4443-A8EC-D78CE747A2CE}" dt="2024-11-21T17:09:03.174" v="5660" actId="1076"/>
          <ac:spMkLst>
            <pc:docMk/>
            <pc:sldMk cId="677837036" sldId="311"/>
            <ac:spMk id="17" creationId="{F5D0B1B7-D880-430B-1D17-AEF0DCC3778D}"/>
          </ac:spMkLst>
        </pc:spChg>
        <pc:spChg chg="add mod">
          <ac:chgData name="Gregor Gärtner" userId="e650ba367d682b2f" providerId="LiveId" clId="{AA2EFF45-0F8B-4443-A8EC-D78CE747A2CE}" dt="2024-11-21T17:10:44.367" v="5689" actId="207"/>
          <ac:spMkLst>
            <pc:docMk/>
            <pc:sldMk cId="677837036" sldId="311"/>
            <ac:spMk id="18" creationId="{81D8E10A-937B-9702-8EC9-BBD3EDAA02BD}"/>
          </ac:spMkLst>
        </pc:spChg>
        <pc:spChg chg="add del mod">
          <ac:chgData name="Gregor Gärtner" userId="e650ba367d682b2f" providerId="LiveId" clId="{AA2EFF45-0F8B-4443-A8EC-D78CE747A2CE}" dt="2024-11-21T17:10:46.346" v="5691"/>
          <ac:spMkLst>
            <pc:docMk/>
            <pc:sldMk cId="677837036" sldId="311"/>
            <ac:spMk id="19" creationId="{1393B0CC-A8F0-3208-D19E-DAE0FE98439D}"/>
          </ac:spMkLst>
        </pc:spChg>
        <pc:spChg chg="add mod">
          <ac:chgData name="Gregor Gärtner" userId="e650ba367d682b2f" providerId="LiveId" clId="{AA2EFF45-0F8B-4443-A8EC-D78CE747A2CE}" dt="2024-11-21T17:19:35.705" v="5905" actId="1076"/>
          <ac:spMkLst>
            <pc:docMk/>
            <pc:sldMk cId="677837036" sldId="311"/>
            <ac:spMk id="24" creationId="{80C45919-661A-68BC-DB6A-BA5B98D76BEC}"/>
          </ac:spMkLst>
        </pc:spChg>
        <pc:spChg chg="add mod">
          <ac:chgData name="Gregor Gärtner" userId="e650ba367d682b2f" providerId="LiveId" clId="{AA2EFF45-0F8B-4443-A8EC-D78CE747A2CE}" dt="2024-11-21T17:19:44.312" v="5909" actId="20577"/>
          <ac:spMkLst>
            <pc:docMk/>
            <pc:sldMk cId="677837036" sldId="311"/>
            <ac:spMk id="25" creationId="{3DD48130-1F92-1B34-9E2B-F1A76AE946C5}"/>
          </ac:spMkLst>
        </pc:spChg>
        <pc:spChg chg="add mod">
          <ac:chgData name="Gregor Gärtner" userId="e650ba367d682b2f" providerId="LiveId" clId="{AA2EFF45-0F8B-4443-A8EC-D78CE747A2CE}" dt="2024-11-21T17:38:38.007" v="6123" actId="20577"/>
          <ac:spMkLst>
            <pc:docMk/>
            <pc:sldMk cId="677837036" sldId="311"/>
            <ac:spMk id="26" creationId="{DF830EA2-F43B-9D31-EDA2-983DC09F33BA}"/>
          </ac:spMkLst>
        </pc:spChg>
        <pc:spChg chg="mod topLvl">
          <ac:chgData name="Gregor Gärtner" userId="e650ba367d682b2f" providerId="LiveId" clId="{AA2EFF45-0F8B-4443-A8EC-D78CE747A2CE}" dt="2024-11-21T16:59:32.535" v="5533" actId="1076"/>
          <ac:spMkLst>
            <pc:docMk/>
            <pc:sldMk cId="677837036" sldId="311"/>
            <ac:spMk id="30" creationId="{9A74C672-BC7B-2E0C-B790-4856C5DF0161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1" creationId="{D9731C1E-10C8-DCC4-522A-BD89C66846ED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2" creationId="{3E79D09E-18BE-F086-C9E3-366A18F77EEF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3" creationId="{E38D3031-C7AB-6CA2-EB1F-021AEC3C6A60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4" creationId="{3AD66F6A-A1E8-E979-38F2-2C4FDBFB70CA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5" creationId="{BA1F1F78-046A-996F-FA99-9DF76E0DF7B4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6" creationId="{FABA4C2B-D782-7D08-CB56-B60844DC0D7F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7" creationId="{44BE2AA8-8BD6-A8C6-4F7F-22982A7A35B5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8" creationId="{D897D86B-4FC1-CD72-0454-72FA178DD3CA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39" creationId="{7EB86009-3CAF-7B9E-29BB-95A0F3B4E589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0" creationId="{5168B248-15CA-0871-476D-13C5FDDE746E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1" creationId="{84AC770D-2F4E-BCB1-753C-D8BF1E59B95E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2" creationId="{9CAED95C-B709-A806-8A21-7ADD9459CBC5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3" creationId="{79E89EB4-9DA9-36BA-4ACA-D9DB173AB5FD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4" creationId="{F6103959-042B-F228-E2DC-F980A3ED95A6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5" creationId="{439D9A00-ED26-9154-D43F-710796B4712D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6" creationId="{E344F10F-AFFB-074B-0B43-18FD3D49AF34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7" creationId="{8C5E3A97-8EB8-5E08-D8C8-505762C940FA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8" creationId="{88DD5F31-7291-B571-83D5-A06DBAE2AE31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49" creationId="{9FEAFCCD-8080-EBC5-468C-B919354DD318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0" creationId="{3FAD853E-AFAE-995A-A05F-C61E7F4CB38F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1" creationId="{A74E6199-ADF0-DD97-B6D1-9DFCFF050632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2" creationId="{CAB97D0E-876D-8783-85AF-1FBD2B164909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3" creationId="{4F5A8B8F-2EF3-89A1-CFA2-67B707A728BA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4" creationId="{37965ACF-1105-098C-5416-10EA0916439D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5" creationId="{08592BF8-E338-4A20-ECA8-D63434B990D5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6" creationId="{62722EC5-2BEE-0FE5-13C1-80F22459DC7F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7" creationId="{ED09318A-1E3C-2682-2DA5-4BA5376FC3BE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8" creationId="{81C89E9F-EBFC-A1E6-1628-E4E089CBD530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59" creationId="{A5079858-5DA2-245E-11E9-F0951CFE1565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60" creationId="{50EA6B93-8CDE-43A9-E21A-29EB77E7F99B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61" creationId="{B313A4C8-C704-FDD7-1CD8-F64AF39DC7CC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62" creationId="{DD6BCF40-691F-5736-96AA-387339E97513}"/>
          </ac:spMkLst>
        </pc:spChg>
        <pc:spChg chg="mod">
          <ac:chgData name="Gregor Gärtner" userId="e650ba367d682b2f" providerId="LiveId" clId="{AA2EFF45-0F8B-4443-A8EC-D78CE747A2CE}" dt="2024-11-21T17:06:32.228" v="5634" actId="1076"/>
          <ac:spMkLst>
            <pc:docMk/>
            <pc:sldMk cId="677837036" sldId="311"/>
            <ac:spMk id="63" creationId="{A5D2A942-4855-0BCD-55D1-64EA8CFA4650}"/>
          </ac:spMkLst>
        </pc:spChg>
        <pc:spChg chg="del mod">
          <ac:chgData name="Gregor Gärtner" userId="e650ba367d682b2f" providerId="LiveId" clId="{AA2EFF45-0F8B-4443-A8EC-D78CE747A2CE}" dt="2024-11-21T18:08:12.308" v="6159" actId="478"/>
          <ac:spMkLst>
            <pc:docMk/>
            <pc:sldMk cId="677837036" sldId="311"/>
            <ac:spMk id="69" creationId="{F70EC0DE-ECB3-5E4D-DD4E-9F98F73577CC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2" creationId="{9EDDE46C-0048-0279-0A7D-4D7E22278047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4" creationId="{55FF272E-67C2-DA6F-9B13-942110D0507B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5" creationId="{62F6C14A-EFD0-FF85-8378-10484D830FB7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6" creationId="{FD622293-1A71-C264-047F-C25233C62272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7" creationId="{3F9BDADF-8157-6F96-CD6D-D288512AA3B4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8" creationId="{B39C6CE3-5F0E-B069-CA3A-B6359B4CFA61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79" creationId="{D3D189D1-989B-C436-BEDF-2E7C3F8E2595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0" creationId="{29434752-E592-B634-B2F8-4C4083AEAF0C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1" creationId="{4CB3F933-212F-B93A-27B9-B9EA4B6FC516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2" creationId="{BD0DB8B5-287B-433B-7148-CFE45286902A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3" creationId="{B4ABDB4F-20C2-676C-F6D9-4038F44229FE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4" creationId="{6ED51438-7CC1-5DDF-35CA-72B939D8A73A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5" creationId="{5E355ED9-7265-2CBF-05AD-B994E0F057A9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6" creationId="{9F3C78A6-891D-1D11-0185-742B28CFA621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7" creationId="{E0D70100-A2C3-1BF7-997D-D3DBAF5F3973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8" creationId="{08FFAD01-EC9D-878E-3647-D2A7D2F4F456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89" creationId="{1F44A1CB-A33F-56CF-8931-DFD80B6A2860}"/>
          </ac:spMkLst>
        </pc:spChg>
        <pc:spChg chg="mod topLvl">
          <ac:chgData name="Gregor Gärtner" userId="e650ba367d682b2f" providerId="LiveId" clId="{AA2EFF45-0F8B-4443-A8EC-D78CE747A2CE}" dt="2024-11-21T18:11:15.372" v="6190" actId="165"/>
          <ac:spMkLst>
            <pc:docMk/>
            <pc:sldMk cId="677837036" sldId="311"/>
            <ac:spMk id="90" creationId="{DA890637-DD9F-FB55-DAEC-54A1EA090316}"/>
          </ac:spMkLst>
        </pc:spChg>
        <pc:grpChg chg="add mod">
          <ac:chgData name="Gregor Gärtner" userId="e650ba367d682b2f" providerId="LiveId" clId="{AA2EFF45-0F8B-4443-A8EC-D78CE747A2CE}" dt="2024-11-21T17:02:19.822" v="5587" actId="1035"/>
          <ac:grpSpMkLst>
            <pc:docMk/>
            <pc:sldMk cId="677837036" sldId="311"/>
            <ac:grpSpMk id="9" creationId="{C193578C-7FF0-BE19-F8A2-F0312CAADFA7}"/>
          </ac:grpSpMkLst>
        </pc:grpChg>
        <pc:grpChg chg="add mod">
          <ac:chgData name="Gregor Gärtner" userId="e650ba367d682b2f" providerId="LiveId" clId="{AA2EFF45-0F8B-4443-A8EC-D78CE747A2CE}" dt="2024-11-21T18:12:50.439" v="6200" actId="1037"/>
          <ac:grpSpMkLst>
            <pc:docMk/>
            <pc:sldMk cId="677837036" sldId="311"/>
            <ac:grpSpMk id="10" creationId="{684A9476-0550-A520-5858-F7340730F58B}"/>
          </ac:grpSpMkLst>
        </pc:grpChg>
        <pc:grpChg chg="add del mod">
          <ac:chgData name="Gregor Gärtner" userId="e650ba367d682b2f" providerId="LiveId" clId="{AA2EFF45-0F8B-4443-A8EC-D78CE747A2CE}" dt="2024-11-21T18:08:33.467" v="6168" actId="478"/>
          <ac:grpSpMkLst>
            <pc:docMk/>
            <pc:sldMk cId="677837036" sldId="311"/>
            <ac:grpSpMk id="14" creationId="{9E563D60-62BD-1D7E-CC66-08CC7A09D768}"/>
          </ac:grpSpMkLst>
        </pc:grpChg>
        <pc:grpChg chg="del">
          <ac:chgData name="Gregor Gärtner" userId="e650ba367d682b2f" providerId="LiveId" clId="{AA2EFF45-0F8B-4443-A8EC-D78CE747A2CE}" dt="2024-11-21T16:59:10.465" v="5528" actId="165"/>
          <ac:grpSpMkLst>
            <pc:docMk/>
            <pc:sldMk cId="677837036" sldId="311"/>
            <ac:grpSpMk id="27" creationId="{F3973E2D-0C47-9EC2-21A4-D49C2E33A97C}"/>
          </ac:grpSpMkLst>
        </pc:grpChg>
        <pc:grpChg chg="add del mod">
          <ac:chgData name="Gregor Gärtner" userId="e650ba367d682b2f" providerId="LiveId" clId="{AA2EFF45-0F8B-4443-A8EC-D78CE747A2CE}" dt="2024-11-21T18:11:15.372" v="6190" actId="165"/>
          <ac:grpSpMkLst>
            <pc:docMk/>
            <pc:sldMk cId="677837036" sldId="311"/>
            <ac:grpSpMk id="71" creationId="{0DD5EECA-520B-18D0-1157-E10C0DA26BE5}"/>
          </ac:grpSpMkLst>
        </pc:grpChg>
        <pc:picChg chg="add del mod">
          <ac:chgData name="Gregor Gärtner" userId="e650ba367d682b2f" providerId="LiveId" clId="{AA2EFF45-0F8B-4443-A8EC-D78CE747A2CE}" dt="2024-11-21T18:08:21.536" v="6162" actId="478"/>
          <ac:picMkLst>
            <pc:docMk/>
            <pc:sldMk cId="677837036" sldId="311"/>
            <ac:picMk id="22" creationId="{4CC1B4CE-C0EC-8635-7E45-7D39343FE14E}"/>
          </ac:picMkLst>
        </pc:picChg>
        <pc:picChg chg="add del mod">
          <ac:chgData name="Gregor Gärtner" userId="e650ba367d682b2f" providerId="LiveId" clId="{AA2EFF45-0F8B-4443-A8EC-D78CE747A2CE}" dt="2024-11-21T18:08:29.424" v="6166" actId="478"/>
          <ac:picMkLst>
            <pc:docMk/>
            <pc:sldMk cId="677837036" sldId="311"/>
            <ac:picMk id="23" creationId="{57D69648-4857-ED22-BF72-2C2E1FC8AAE6}"/>
          </ac:picMkLst>
        </pc:picChg>
        <pc:picChg chg="mod topLvl">
          <ac:chgData name="Gregor Gärtner" userId="e650ba367d682b2f" providerId="LiveId" clId="{AA2EFF45-0F8B-4443-A8EC-D78CE747A2CE}" dt="2024-11-21T16:59:20.034" v="5532" actId="1076"/>
          <ac:picMkLst>
            <pc:docMk/>
            <pc:sldMk cId="677837036" sldId="311"/>
            <ac:picMk id="28" creationId="{A4DC5080-6305-63BD-7A95-E715893CE03F}"/>
          </ac:picMkLst>
        </pc:picChg>
        <pc:picChg chg="mod">
          <ac:chgData name="Gregor Gärtner" userId="e650ba367d682b2f" providerId="LiveId" clId="{AA2EFF45-0F8B-4443-A8EC-D78CE747A2CE}" dt="2024-11-21T17:06:32.228" v="5634" actId="1076"/>
          <ac:picMkLst>
            <pc:docMk/>
            <pc:sldMk cId="677837036" sldId="311"/>
            <ac:picMk id="64" creationId="{C2944844-AE7E-8593-4414-A3FCC272DF26}"/>
          </ac:picMkLst>
        </pc:picChg>
        <pc:picChg chg="mod">
          <ac:chgData name="Gregor Gärtner" userId="e650ba367d682b2f" providerId="LiveId" clId="{AA2EFF45-0F8B-4443-A8EC-D78CE747A2CE}" dt="2024-11-21T17:06:32.228" v="5634" actId="1076"/>
          <ac:picMkLst>
            <pc:docMk/>
            <pc:sldMk cId="677837036" sldId="311"/>
            <ac:picMk id="65" creationId="{D568CAFB-4812-D7E6-FD10-8D10B35CC445}"/>
          </ac:picMkLst>
        </pc:picChg>
        <pc:picChg chg="mod">
          <ac:chgData name="Gregor Gärtner" userId="e650ba367d682b2f" providerId="LiveId" clId="{AA2EFF45-0F8B-4443-A8EC-D78CE747A2CE}" dt="2024-11-21T17:06:32.228" v="5634" actId="1076"/>
          <ac:picMkLst>
            <pc:docMk/>
            <pc:sldMk cId="677837036" sldId="311"/>
            <ac:picMk id="66" creationId="{9859DED3-7CCB-8231-BAA7-B2E5D38588EF}"/>
          </ac:picMkLst>
        </pc:picChg>
        <pc:picChg chg="mod">
          <ac:chgData name="Gregor Gärtner" userId="e650ba367d682b2f" providerId="LiveId" clId="{AA2EFF45-0F8B-4443-A8EC-D78CE747A2CE}" dt="2024-11-21T17:06:32.228" v="5634" actId="1076"/>
          <ac:picMkLst>
            <pc:docMk/>
            <pc:sldMk cId="677837036" sldId="311"/>
            <ac:picMk id="67" creationId="{5EBAA354-E0B3-0F77-7C1B-DCB01D9AAAA8}"/>
          </ac:picMkLst>
        </pc:picChg>
        <pc:picChg chg="mod">
          <ac:chgData name="Gregor Gärtner" userId="e650ba367d682b2f" providerId="LiveId" clId="{AA2EFF45-0F8B-4443-A8EC-D78CE747A2CE}" dt="2024-11-21T17:33:16.520" v="6022"/>
          <ac:picMkLst>
            <pc:docMk/>
            <pc:sldMk cId="677837036" sldId="311"/>
            <ac:picMk id="68" creationId="{F5B213FB-4370-3AA3-078E-FCC2D57A8A1B}"/>
          </ac:picMkLst>
        </pc:picChg>
        <pc:picChg chg="add del mod">
          <ac:chgData name="Gregor Gärtner" userId="e650ba367d682b2f" providerId="LiveId" clId="{AA2EFF45-0F8B-4443-A8EC-D78CE747A2CE}" dt="2024-11-21T18:11:05.879" v="6186" actId="478"/>
          <ac:picMkLst>
            <pc:docMk/>
            <pc:sldMk cId="677837036" sldId="311"/>
            <ac:picMk id="70" creationId="{8250857A-EC68-8E19-4F05-F0DA12A8E7A1}"/>
          </ac:picMkLst>
        </pc:picChg>
        <pc:picChg chg="mod topLvl">
          <ac:chgData name="Gregor Gärtner" userId="e650ba367d682b2f" providerId="LiveId" clId="{AA2EFF45-0F8B-4443-A8EC-D78CE747A2CE}" dt="2024-11-21T18:11:15.372" v="6190" actId="165"/>
          <ac:picMkLst>
            <pc:docMk/>
            <pc:sldMk cId="677837036" sldId="311"/>
            <ac:picMk id="73" creationId="{FC02989E-3D26-0D9C-1D80-30FA9D08EF7C}"/>
          </ac:picMkLst>
        </pc:picChg>
        <pc:cxnChg chg="del">
          <ac:chgData name="Gregor Gärtner" userId="e650ba367d682b2f" providerId="LiveId" clId="{AA2EFF45-0F8B-4443-A8EC-D78CE747A2CE}" dt="2024-11-21T17:05:35.526" v="5629" actId="478"/>
          <ac:cxnSpMkLst>
            <pc:docMk/>
            <pc:sldMk cId="677837036" sldId="311"/>
            <ac:cxnSpMk id="4" creationId="{3999D929-87D5-DF10-5A73-7662ADEC5A16}"/>
          </ac:cxnSpMkLst>
        </pc:cxnChg>
        <pc:cxnChg chg="mod topLvl">
          <ac:chgData name="Gregor Gärtner" userId="e650ba367d682b2f" providerId="LiveId" clId="{AA2EFF45-0F8B-4443-A8EC-D78CE747A2CE}" dt="2024-11-21T16:59:45.417" v="5535" actId="14100"/>
          <ac:cxnSpMkLst>
            <pc:docMk/>
            <pc:sldMk cId="677837036" sldId="311"/>
            <ac:cxnSpMk id="29" creationId="{D0134778-5D60-F9B1-AEE5-4E725D0380A9}"/>
          </ac:cxnSpMkLst>
        </pc:cxnChg>
      </pc:sldChg>
      <pc:sldChg chg="add del">
        <pc:chgData name="Gregor Gärtner" userId="e650ba367d682b2f" providerId="LiveId" clId="{AA2EFF45-0F8B-4443-A8EC-D78CE747A2CE}" dt="2024-11-21T08:23:25.565" v="2903"/>
        <pc:sldMkLst>
          <pc:docMk/>
          <pc:sldMk cId="221124695" sldId="312"/>
        </pc:sldMkLst>
      </pc:sldChg>
      <pc:sldChg chg="addSp delSp modSp add mod">
        <pc:chgData name="Gregor Gärtner" userId="e650ba367d682b2f" providerId="LiveId" clId="{AA2EFF45-0F8B-4443-A8EC-D78CE747A2CE}" dt="2024-11-22T07:18:29.856" v="7896" actId="20577"/>
        <pc:sldMkLst>
          <pc:docMk/>
          <pc:sldMk cId="2868030142" sldId="312"/>
        </pc:sldMkLst>
        <pc:spChg chg="del mod">
          <ac:chgData name="Gregor Gärtner" userId="e650ba367d682b2f" providerId="LiveId" clId="{AA2EFF45-0F8B-4443-A8EC-D78CE747A2CE}" dt="2024-11-21T18:22:31.328" v="6345" actId="478"/>
          <ac:spMkLst>
            <pc:docMk/>
            <pc:sldMk cId="2868030142" sldId="312"/>
            <ac:spMk id="3" creationId="{CD71541A-8AA5-AE84-F84D-8D3B3982CFB2}"/>
          </ac:spMkLst>
        </pc:spChg>
        <pc:spChg chg="mod">
          <ac:chgData name="Gregor Gärtner" userId="e650ba367d682b2f" providerId="LiveId" clId="{AA2EFF45-0F8B-4443-A8EC-D78CE747A2CE}" dt="2024-11-22T07:18:29.856" v="7896" actId="20577"/>
          <ac:spMkLst>
            <pc:docMk/>
            <pc:sldMk cId="2868030142" sldId="312"/>
            <ac:spMk id="6" creationId="{FEB33D5A-EA87-4F70-43F9-412CE14DDC9A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7" creationId="{0E5943F7-F44D-71D7-8CA5-43027A9B0B43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9" creationId="{A2A3B6F7-B151-6314-D0C1-03D15FBBF302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0" creationId="{D54E19A1-1F29-25F7-CF04-F195A6E027A5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1" creationId="{C3D99E26-7230-B867-51FD-2DE72A228DDA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2" creationId="{3AADE66D-0EB4-8B28-031D-DBBED2F25B9D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3" creationId="{49BC885D-4912-EEEA-7F97-4B2284A5B740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4" creationId="{552D2C23-5432-AFA6-6B3B-F05F1FD447E5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5" creationId="{6F276309-A00A-56A4-3E61-26A8053797D1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6" creationId="{5DE456C1-8AD6-0418-F8CE-B01CD2C4EC46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7" creationId="{9AABF5B5-4855-D444-9964-9D07C4A1FBDD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8" creationId="{F703D267-936F-5F9C-AC91-DD50B1560EED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19" creationId="{24C3E02E-D1BF-7C57-4190-1A9751C620C0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0" creationId="{366B05D4-411A-B600-624E-B75CA769727D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2" creationId="{294F6FF0-D9E9-5EA1-2B3F-ED965E7669BB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3" creationId="{BB276578-51BF-93E9-37FC-C2DB359D8D83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4" creationId="{5B946C1C-513C-E457-4B6D-783F4C8F2BF7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5" creationId="{D3917F92-DAAF-C10A-8000-40CA53F02CAD}"/>
          </ac:spMkLst>
        </pc:spChg>
        <pc:spChg chg="add del mod">
          <ac:chgData name="Gregor Gärtner" userId="e650ba367d682b2f" providerId="LiveId" clId="{AA2EFF45-0F8B-4443-A8EC-D78CE747A2CE}" dt="2024-11-21T15:24:08.293" v="5092" actId="21"/>
          <ac:spMkLst>
            <pc:docMk/>
            <pc:sldMk cId="2868030142" sldId="312"/>
            <ac:spMk id="26" creationId="{B60D71FE-BE7D-4211-38FF-923A1805BB8F}"/>
          </ac:spMkLst>
        </pc:spChg>
        <pc:spChg chg="add mod">
          <ac:chgData name="Gregor Gärtner" userId="e650ba367d682b2f" providerId="LiveId" clId="{AA2EFF45-0F8B-4443-A8EC-D78CE747A2CE}" dt="2024-11-22T06:27:00.591" v="7426" actId="14100"/>
          <ac:spMkLst>
            <pc:docMk/>
            <pc:sldMk cId="2868030142" sldId="312"/>
            <ac:spMk id="29" creationId="{A5B2BE7D-B450-E83D-1E42-9AB54C868A82}"/>
          </ac:spMkLst>
        </pc:spChg>
        <pc:spChg chg="add del mod">
          <ac:chgData name="Gregor Gärtner" userId="e650ba367d682b2f" providerId="LiveId" clId="{AA2EFF45-0F8B-4443-A8EC-D78CE747A2CE}" dt="2024-11-22T06:19:12.190" v="7213" actId="478"/>
          <ac:spMkLst>
            <pc:docMk/>
            <pc:sldMk cId="2868030142" sldId="312"/>
            <ac:spMk id="32" creationId="{CC5E747E-0968-E022-C712-67F3CB7DD141}"/>
          </ac:spMkLst>
        </pc:spChg>
        <pc:spChg chg="add del mod">
          <ac:chgData name="Gregor Gärtner" userId="e650ba367d682b2f" providerId="LiveId" clId="{AA2EFF45-0F8B-4443-A8EC-D78CE747A2CE}" dt="2024-11-22T06:19:10.546" v="7212" actId="478"/>
          <ac:spMkLst>
            <pc:docMk/>
            <pc:sldMk cId="2868030142" sldId="312"/>
            <ac:spMk id="33" creationId="{43F2CC59-6DAF-5922-D36A-09256F5189BF}"/>
          </ac:spMkLst>
        </pc:spChg>
        <pc:spChg chg="add del mod">
          <ac:chgData name="Gregor Gärtner" userId="e650ba367d682b2f" providerId="LiveId" clId="{AA2EFF45-0F8B-4443-A8EC-D78CE747A2CE}" dt="2024-11-22T06:19:04.502" v="7210" actId="478"/>
          <ac:spMkLst>
            <pc:docMk/>
            <pc:sldMk cId="2868030142" sldId="312"/>
            <ac:spMk id="34" creationId="{67A4B8B8-05A8-F57B-5F65-F31BAD53B112}"/>
          </ac:spMkLst>
        </pc:spChg>
        <pc:spChg chg="add mod">
          <ac:chgData name="Gregor Gärtner" userId="e650ba367d682b2f" providerId="LiveId" clId="{AA2EFF45-0F8B-4443-A8EC-D78CE747A2CE}" dt="2024-11-22T06:27:06.333" v="7428" actId="20577"/>
          <ac:spMkLst>
            <pc:docMk/>
            <pc:sldMk cId="2868030142" sldId="312"/>
            <ac:spMk id="38" creationId="{A411F6D5-1C77-04C5-9E54-F83D6A9B2222}"/>
          </ac:spMkLst>
        </pc:spChg>
        <pc:spChg chg="add del mod">
          <ac:chgData name="Gregor Gärtner" userId="e650ba367d682b2f" providerId="LiveId" clId="{AA2EFF45-0F8B-4443-A8EC-D78CE747A2CE}" dt="2024-11-22T07:18:27.440" v="7894" actId="478"/>
          <ac:spMkLst>
            <pc:docMk/>
            <pc:sldMk cId="2868030142" sldId="312"/>
            <ac:spMk id="39" creationId="{5C2F5264-0491-63EB-105D-9E40785DB471}"/>
          </ac:spMkLst>
        </pc:spChg>
        <pc:spChg chg="add mod">
          <ac:chgData name="Gregor Gärtner" userId="e650ba367d682b2f" providerId="LiveId" clId="{AA2EFF45-0F8B-4443-A8EC-D78CE747A2CE}" dt="2024-11-22T06:34:44.007" v="7499"/>
          <ac:spMkLst>
            <pc:docMk/>
            <pc:sldMk cId="2868030142" sldId="312"/>
            <ac:spMk id="40" creationId="{412BC17E-CDA1-01DD-412C-D3014B386DAE}"/>
          </ac:spMkLst>
        </pc:spChg>
        <pc:graphicFrameChg chg="mod">
          <ac:chgData name="Gregor Gärtner" userId="e650ba367d682b2f" providerId="LiveId" clId="{AA2EFF45-0F8B-4443-A8EC-D78CE747A2CE}" dt="2024-11-21T18:22:17.162" v="6343" actId="20577"/>
          <ac:graphicFrameMkLst>
            <pc:docMk/>
            <pc:sldMk cId="2868030142" sldId="312"/>
            <ac:graphicFrameMk id="8" creationId="{1873F63C-A30E-6BF2-82E7-213F056A162F}"/>
          </ac:graphicFrameMkLst>
        </pc:graphicFrameChg>
        <pc:picChg chg="del">
          <ac:chgData name="Gregor Gärtner" userId="e650ba367d682b2f" providerId="LiveId" clId="{AA2EFF45-0F8B-4443-A8EC-D78CE747A2CE}" dt="2024-11-21T08:46:43.215" v="4475" actId="478"/>
          <ac:picMkLst>
            <pc:docMk/>
            <pc:sldMk cId="2868030142" sldId="312"/>
            <ac:picMk id="2" creationId="{FAC96C24-184A-AF56-E348-2E840A5296F2}"/>
          </ac:picMkLst>
        </pc:picChg>
        <pc:picChg chg="add del mod">
          <ac:chgData name="Gregor Gärtner" userId="e650ba367d682b2f" providerId="LiveId" clId="{AA2EFF45-0F8B-4443-A8EC-D78CE747A2CE}" dt="2024-11-21T18:06:25.143" v="6154" actId="478"/>
          <ac:picMkLst>
            <pc:docMk/>
            <pc:sldMk cId="2868030142" sldId="312"/>
            <ac:picMk id="4" creationId="{6D96C24E-2370-D990-5341-7C77E632E5BD}"/>
          </ac:picMkLst>
        </pc:picChg>
        <pc:picChg chg="add del mod">
          <ac:chgData name="Gregor Gärtner" userId="e650ba367d682b2f" providerId="LiveId" clId="{AA2EFF45-0F8B-4443-A8EC-D78CE747A2CE}" dt="2024-11-21T18:04:48.199" v="6134" actId="21"/>
          <ac:picMkLst>
            <pc:docMk/>
            <pc:sldMk cId="2868030142" sldId="312"/>
            <ac:picMk id="5" creationId="{82F47E0E-C200-CDD5-E010-030B993B82FB}"/>
          </ac:picMkLst>
        </pc:picChg>
        <pc:picChg chg="add del mod">
          <ac:chgData name="Gregor Gärtner" userId="e650ba367d682b2f" providerId="LiveId" clId="{AA2EFF45-0F8B-4443-A8EC-D78CE747A2CE}" dt="2024-11-21T15:24:08.293" v="5092" actId="21"/>
          <ac:picMkLst>
            <pc:docMk/>
            <pc:sldMk cId="2868030142" sldId="312"/>
            <ac:picMk id="27" creationId="{381C311C-75D5-5405-42C1-6DD2E2FA395B}"/>
          </ac:picMkLst>
        </pc:picChg>
        <pc:picChg chg="add del mod">
          <ac:chgData name="Gregor Gärtner" userId="e650ba367d682b2f" providerId="LiveId" clId="{AA2EFF45-0F8B-4443-A8EC-D78CE747A2CE}" dt="2024-11-21T15:24:08.293" v="5092" actId="21"/>
          <ac:picMkLst>
            <pc:docMk/>
            <pc:sldMk cId="2868030142" sldId="312"/>
            <ac:picMk id="28" creationId="{4A10903D-F087-0990-4C95-226D8F2746D6}"/>
          </ac:picMkLst>
        </pc:picChg>
        <pc:picChg chg="add del mod">
          <ac:chgData name="Gregor Gärtner" userId="e650ba367d682b2f" providerId="LiveId" clId="{AA2EFF45-0F8B-4443-A8EC-D78CE747A2CE}" dt="2024-11-22T06:11:34.032" v="6967" actId="478"/>
          <ac:picMkLst>
            <pc:docMk/>
            <pc:sldMk cId="2868030142" sldId="312"/>
            <ac:picMk id="31" creationId="{7F7383FF-C4BE-D9F9-D164-4E0DD76FDDFB}"/>
          </ac:picMkLst>
        </pc:picChg>
        <pc:picChg chg="add del mod modCrop">
          <ac:chgData name="Gregor Gärtner" userId="e650ba367d682b2f" providerId="LiveId" clId="{AA2EFF45-0F8B-4443-A8EC-D78CE747A2CE}" dt="2024-11-22T06:34:43.557" v="7498" actId="478"/>
          <ac:picMkLst>
            <pc:docMk/>
            <pc:sldMk cId="2868030142" sldId="312"/>
            <ac:picMk id="35" creationId="{C52DB5DA-FCBD-D6A7-2FAE-F840B4B15E76}"/>
          </ac:picMkLst>
        </pc:picChg>
        <pc:picChg chg="add mod modCrop">
          <ac:chgData name="Gregor Gärtner" userId="e650ba367d682b2f" providerId="LiveId" clId="{AA2EFF45-0F8B-4443-A8EC-D78CE747A2CE}" dt="2024-11-22T06:27:40.965" v="7452" actId="1036"/>
          <ac:picMkLst>
            <pc:docMk/>
            <pc:sldMk cId="2868030142" sldId="312"/>
            <ac:picMk id="36" creationId="{C3FF36BE-C92C-848B-791E-CB5689066B6D}"/>
          </ac:picMkLst>
        </pc:picChg>
        <pc:picChg chg="add del mod">
          <ac:chgData name="Gregor Gärtner" userId="e650ba367d682b2f" providerId="LiveId" clId="{AA2EFF45-0F8B-4443-A8EC-D78CE747A2CE}" dt="2024-11-22T06:34:42.441" v="7497" actId="478"/>
          <ac:picMkLst>
            <pc:docMk/>
            <pc:sldMk cId="2868030142" sldId="312"/>
            <ac:picMk id="37" creationId="{34B9A7D3-2813-25D1-DF31-F860D80D90E4}"/>
          </ac:picMkLst>
        </pc:picChg>
        <pc:picChg chg="add mod">
          <ac:chgData name="Gregor Gärtner" userId="e650ba367d682b2f" providerId="LiveId" clId="{AA2EFF45-0F8B-4443-A8EC-D78CE747A2CE}" dt="2024-11-22T06:34:44.007" v="7499"/>
          <ac:picMkLst>
            <pc:docMk/>
            <pc:sldMk cId="2868030142" sldId="312"/>
            <ac:picMk id="41" creationId="{B9C71334-9EAE-476C-5BC8-6B7113542F86}"/>
          </ac:picMkLst>
        </pc:picChg>
        <pc:picChg chg="add mod">
          <ac:chgData name="Gregor Gärtner" userId="e650ba367d682b2f" providerId="LiveId" clId="{AA2EFF45-0F8B-4443-A8EC-D78CE747A2CE}" dt="2024-11-22T06:34:44.007" v="7499"/>
          <ac:picMkLst>
            <pc:docMk/>
            <pc:sldMk cId="2868030142" sldId="312"/>
            <ac:picMk id="42" creationId="{6B687DDA-AD1D-980A-F047-29DB32DF62B6}"/>
          </ac:picMkLst>
        </pc:picChg>
      </pc:sldChg>
      <pc:sldChg chg="modSp add del mod">
        <pc:chgData name="Gregor Gärtner" userId="e650ba367d682b2f" providerId="LiveId" clId="{AA2EFF45-0F8B-4443-A8EC-D78CE747A2CE}" dt="2024-11-21T19:07:23.446" v="6775" actId="2696"/>
        <pc:sldMkLst>
          <pc:docMk/>
          <pc:sldMk cId="2604628802" sldId="313"/>
        </pc:sldMkLst>
        <pc:spChg chg="mod">
          <ac:chgData name="Gregor Gärtner" userId="e650ba367d682b2f" providerId="LiveId" clId="{AA2EFF45-0F8B-4443-A8EC-D78CE747A2CE}" dt="2024-11-21T08:49:47.797" v="4651" actId="20577"/>
          <ac:spMkLst>
            <pc:docMk/>
            <pc:sldMk cId="2604628802" sldId="313"/>
            <ac:spMk id="3" creationId="{507575AA-FBDA-661D-52DE-C6C8F6372568}"/>
          </ac:spMkLst>
        </pc:spChg>
      </pc:sldChg>
      <pc:sldChg chg="modSp add del mod">
        <pc:chgData name="Gregor Gärtner" userId="e650ba367d682b2f" providerId="LiveId" clId="{AA2EFF45-0F8B-4443-A8EC-D78CE747A2CE}" dt="2024-11-21T19:07:24.124" v="6776" actId="2696"/>
        <pc:sldMkLst>
          <pc:docMk/>
          <pc:sldMk cId="1693322360" sldId="314"/>
        </pc:sldMkLst>
        <pc:spChg chg="mod">
          <ac:chgData name="Gregor Gärtner" userId="e650ba367d682b2f" providerId="LiveId" clId="{AA2EFF45-0F8B-4443-A8EC-D78CE747A2CE}" dt="2024-11-21T08:50:18.733" v="4715" actId="20577"/>
          <ac:spMkLst>
            <pc:docMk/>
            <pc:sldMk cId="1693322360" sldId="314"/>
            <ac:spMk id="3" creationId="{9FDEF1A4-5B78-A93A-EBED-CDDF5A956CD3}"/>
          </ac:spMkLst>
        </pc:spChg>
      </pc:sldChg>
      <pc:sldChg chg="modSp add del mod">
        <pc:chgData name="Gregor Gärtner" userId="e650ba367d682b2f" providerId="LiveId" clId="{AA2EFF45-0F8B-4443-A8EC-D78CE747A2CE}" dt="2024-11-21T19:07:25.019" v="6777" actId="2696"/>
        <pc:sldMkLst>
          <pc:docMk/>
          <pc:sldMk cId="4259260966" sldId="315"/>
        </pc:sldMkLst>
        <pc:spChg chg="mod">
          <ac:chgData name="Gregor Gärtner" userId="e650ba367d682b2f" providerId="LiveId" clId="{AA2EFF45-0F8B-4443-A8EC-D78CE747A2CE}" dt="2024-11-21T14:34:58.995" v="4737" actId="20577"/>
          <ac:spMkLst>
            <pc:docMk/>
            <pc:sldMk cId="4259260966" sldId="315"/>
            <ac:spMk id="3" creationId="{BFF3FE15-B11E-0352-A2A0-5269AF264300}"/>
          </ac:spMkLst>
        </pc:spChg>
      </pc:sldChg>
      <pc:sldChg chg="delSp modSp add del mod ord">
        <pc:chgData name="Gregor Gärtner" userId="e650ba367d682b2f" providerId="LiveId" clId="{AA2EFF45-0F8B-4443-A8EC-D78CE747A2CE}" dt="2024-11-21T16:10:48.704" v="5346" actId="2696"/>
        <pc:sldMkLst>
          <pc:docMk/>
          <pc:sldMk cId="682937933" sldId="316"/>
        </pc:sldMkLst>
        <pc:spChg chg="del">
          <ac:chgData name="Gregor Gärtner" userId="e650ba367d682b2f" providerId="LiveId" clId="{AA2EFF45-0F8B-4443-A8EC-D78CE747A2CE}" dt="2024-11-21T16:05:04.491" v="5293" actId="478"/>
          <ac:spMkLst>
            <pc:docMk/>
            <pc:sldMk cId="682937933" sldId="316"/>
            <ac:spMk id="64" creationId="{FBD5B444-22E6-F079-B2D7-FCA0BE6E44C6}"/>
          </ac:spMkLst>
        </pc:spChg>
        <pc:grpChg chg="del">
          <ac:chgData name="Gregor Gärtner" userId="e650ba367d682b2f" providerId="LiveId" clId="{AA2EFF45-0F8B-4443-A8EC-D78CE747A2CE}" dt="2024-11-21T16:05:30.120" v="5299" actId="478"/>
          <ac:grpSpMkLst>
            <pc:docMk/>
            <pc:sldMk cId="682937933" sldId="316"/>
            <ac:grpSpMk id="62" creationId="{6F9B46C3-F116-30B9-7E0B-B1412B553866}"/>
          </ac:grpSpMkLst>
        </pc:grpChg>
        <pc:grpChg chg="mod">
          <ac:chgData name="Gregor Gärtner" userId="e650ba367d682b2f" providerId="LiveId" clId="{AA2EFF45-0F8B-4443-A8EC-D78CE747A2CE}" dt="2024-11-21T16:05:09.692" v="5295" actId="1076"/>
          <ac:grpSpMkLst>
            <pc:docMk/>
            <pc:sldMk cId="682937933" sldId="316"/>
            <ac:grpSpMk id="63" creationId="{95A23854-8C3B-BD7F-7C66-A29A816FF6D9}"/>
          </ac:grpSpMkLst>
        </pc:grpChg>
        <pc:picChg chg="del">
          <ac:chgData name="Gregor Gärtner" userId="e650ba367d682b2f" providerId="LiveId" clId="{AA2EFF45-0F8B-4443-A8EC-D78CE747A2CE}" dt="2024-11-21T16:05:06.297" v="5294" actId="478"/>
          <ac:picMkLst>
            <pc:docMk/>
            <pc:sldMk cId="682937933" sldId="316"/>
            <ac:picMk id="10" creationId="{ED4AF3F2-1FBB-370F-4ADF-496EBF0B56FB}"/>
          </ac:picMkLst>
        </pc:picChg>
        <pc:picChg chg="mod">
          <ac:chgData name="Gregor Gärtner" userId="e650ba367d682b2f" providerId="LiveId" clId="{AA2EFF45-0F8B-4443-A8EC-D78CE747A2CE}" dt="2024-11-21T16:05:12.275" v="5296" actId="1076"/>
          <ac:picMkLst>
            <pc:docMk/>
            <pc:sldMk cId="682937933" sldId="316"/>
            <ac:picMk id="19" creationId="{E4E9C5D9-89C5-A3BB-96F7-3F0663CC6A4C}"/>
          </ac:picMkLst>
        </pc:picChg>
      </pc:sldChg>
      <pc:sldChg chg="delSp modSp add mod modTransition modNotesTx">
        <pc:chgData name="Gregor Gärtner" userId="e650ba367d682b2f" providerId="LiveId" clId="{AA2EFF45-0F8B-4443-A8EC-D78CE747A2CE}" dt="2024-11-22T07:44:22.228" v="8244" actId="962"/>
        <pc:sldMkLst>
          <pc:docMk/>
          <pc:sldMk cId="1183904822" sldId="317"/>
        </pc:sldMkLst>
        <pc:spChg chg="mod">
          <ac:chgData name="Gregor Gärtner" userId="e650ba367d682b2f" providerId="LiveId" clId="{AA2EFF45-0F8B-4443-A8EC-D78CE747A2CE}" dt="2024-11-22T07:18:10.306" v="7884" actId="20577"/>
          <ac:spMkLst>
            <pc:docMk/>
            <pc:sldMk cId="1183904822" sldId="317"/>
            <ac:spMk id="6" creationId="{4F16FB37-F466-122E-0BAC-D1F360DC22E7}"/>
          </ac:spMkLst>
        </pc:spChg>
        <pc:spChg chg="mod">
          <ac:chgData name="Gregor Gärtner" userId="e650ba367d682b2f" providerId="LiveId" clId="{AA2EFF45-0F8B-4443-A8EC-D78CE747A2CE}" dt="2024-11-22T07:44:22.228" v="8244" actId="962"/>
          <ac:spMkLst>
            <pc:docMk/>
            <pc:sldMk cId="1183904822" sldId="317"/>
            <ac:spMk id="64" creationId="{4A988E06-FC61-EA9A-ED98-A8A1AEFC1297}"/>
          </ac:spMkLst>
        </pc:spChg>
        <pc:grpChg chg="del mod">
          <ac:chgData name="Gregor Gärtner" userId="e650ba367d682b2f" providerId="LiveId" clId="{AA2EFF45-0F8B-4443-A8EC-D78CE747A2CE}" dt="2024-11-21T16:10:52.970" v="5347" actId="165"/>
          <ac:grpSpMkLst>
            <pc:docMk/>
            <pc:sldMk cId="1183904822" sldId="317"/>
            <ac:grpSpMk id="62" creationId="{FA8AE70A-9C66-7181-02B3-2B913EC24928}"/>
          </ac:grpSpMkLst>
        </pc:grpChg>
        <pc:grpChg chg="mod">
          <ac:chgData name="Gregor Gärtner" userId="e650ba367d682b2f" providerId="LiveId" clId="{AA2EFF45-0F8B-4443-A8EC-D78CE747A2CE}" dt="2024-11-22T06:35:23.182" v="7502" actId="1076"/>
          <ac:grpSpMkLst>
            <pc:docMk/>
            <pc:sldMk cId="1183904822" sldId="317"/>
            <ac:grpSpMk id="63" creationId="{417D83FC-BEFB-AAEA-27B5-FFEF55BDE6AA}"/>
          </ac:grpSpMkLst>
        </pc:grpChg>
        <pc:picChg chg="mod">
          <ac:chgData name="Gregor Gärtner" userId="e650ba367d682b2f" providerId="LiveId" clId="{AA2EFF45-0F8B-4443-A8EC-D78CE747A2CE}" dt="2024-11-22T06:35:20.720" v="7501" actId="1076"/>
          <ac:picMkLst>
            <pc:docMk/>
            <pc:sldMk cId="1183904822" sldId="317"/>
            <ac:picMk id="19" creationId="{C6784BBE-3772-B37F-427E-FB4B3E4B8473}"/>
          </ac:picMkLst>
        </pc:picChg>
        <pc:picChg chg="topLvl">
          <ac:chgData name="Gregor Gärtner" userId="e650ba367d682b2f" providerId="LiveId" clId="{AA2EFF45-0F8B-4443-A8EC-D78CE747A2CE}" dt="2024-11-21T16:10:52.970" v="5347" actId="165"/>
          <ac:picMkLst>
            <pc:docMk/>
            <pc:sldMk cId="1183904822" sldId="317"/>
            <ac:picMk id="41" creationId="{9C723597-7875-30C3-3C97-3E99A531A562}"/>
          </ac:picMkLst>
        </pc:picChg>
        <pc:picChg chg="topLvl">
          <ac:chgData name="Gregor Gärtner" userId="e650ba367d682b2f" providerId="LiveId" clId="{AA2EFF45-0F8B-4443-A8EC-D78CE747A2CE}" dt="2024-11-21T16:10:52.970" v="5347" actId="165"/>
          <ac:picMkLst>
            <pc:docMk/>
            <pc:sldMk cId="1183904822" sldId="317"/>
            <ac:picMk id="43" creationId="{357D51FC-D1C3-CF6E-9788-7B43A0508853}"/>
          </ac:picMkLst>
        </pc:picChg>
        <pc:picChg chg="topLvl">
          <ac:chgData name="Gregor Gärtner" userId="e650ba367d682b2f" providerId="LiveId" clId="{AA2EFF45-0F8B-4443-A8EC-D78CE747A2CE}" dt="2024-11-21T16:10:52.970" v="5347" actId="165"/>
          <ac:picMkLst>
            <pc:docMk/>
            <pc:sldMk cId="1183904822" sldId="317"/>
            <ac:picMk id="61" creationId="{AEF69672-76D5-3CB1-DFC6-D77E09357081}"/>
          </ac:picMkLst>
        </pc:picChg>
      </pc:sldChg>
      <pc:sldChg chg="add del">
        <pc:chgData name="Gregor Gärtner" userId="e650ba367d682b2f" providerId="LiveId" clId="{AA2EFF45-0F8B-4443-A8EC-D78CE747A2CE}" dt="2024-11-21T16:14:37.052" v="5484"/>
        <pc:sldMkLst>
          <pc:docMk/>
          <pc:sldMk cId="818507897" sldId="318"/>
        </pc:sldMkLst>
      </pc:sldChg>
      <pc:sldChg chg="addSp delSp modSp add mod modTransition">
        <pc:chgData name="Gregor Gärtner" userId="e650ba367d682b2f" providerId="LiveId" clId="{AA2EFF45-0F8B-4443-A8EC-D78CE747A2CE}" dt="2024-11-22T07:17:54.551" v="7878" actId="20577"/>
        <pc:sldMkLst>
          <pc:docMk/>
          <pc:sldMk cId="920135081" sldId="318"/>
        </pc:sldMkLst>
        <pc:spChg chg="add mod">
          <ac:chgData name="Gregor Gärtner" userId="e650ba367d682b2f" providerId="LiveId" clId="{AA2EFF45-0F8B-4443-A8EC-D78CE747A2CE}" dt="2024-11-21T18:15:50.649" v="6312" actId="171"/>
          <ac:spMkLst>
            <pc:docMk/>
            <pc:sldMk cId="920135081" sldId="318"/>
            <ac:spMk id="2" creationId="{D87A5776-AEFA-1ED9-A667-3D962BFDD4B8}"/>
          </ac:spMkLst>
        </pc:spChg>
        <pc:spChg chg="add mod">
          <ac:chgData name="Gregor Gärtner" userId="e650ba367d682b2f" providerId="LiveId" clId="{AA2EFF45-0F8B-4443-A8EC-D78CE747A2CE}" dt="2024-11-21T18:15:58.251" v="6318" actId="171"/>
          <ac:spMkLst>
            <pc:docMk/>
            <pc:sldMk cId="920135081" sldId="318"/>
            <ac:spMk id="3" creationId="{6107775C-8C02-900A-1B24-C435916B34FA}"/>
          </ac:spMkLst>
        </pc:spChg>
        <pc:spChg chg="mod">
          <ac:chgData name="Gregor Gärtner" userId="e650ba367d682b2f" providerId="LiveId" clId="{AA2EFF45-0F8B-4443-A8EC-D78CE747A2CE}" dt="2024-11-22T07:17:54.551" v="7878" actId="20577"/>
          <ac:spMkLst>
            <pc:docMk/>
            <pc:sldMk cId="920135081" sldId="318"/>
            <ac:spMk id="6" creationId="{7FC003AB-8717-BBED-7A1E-B830BA22D2E4}"/>
          </ac:spMkLst>
        </pc:spChg>
        <pc:spChg chg="mod">
          <ac:chgData name="Gregor Gärtner" userId="e650ba367d682b2f" providerId="LiveId" clId="{AA2EFF45-0F8B-4443-A8EC-D78CE747A2CE}" dt="2024-11-21T18:14:11.046" v="6240" actId="20577"/>
          <ac:spMkLst>
            <pc:docMk/>
            <pc:sldMk cId="920135081" sldId="318"/>
            <ac:spMk id="11" creationId="{E1BF2083-E780-9975-0AB8-8C70ED15AD56}"/>
          </ac:spMkLst>
        </pc:spChg>
        <pc:spChg chg="mod">
          <ac:chgData name="Gregor Gärtner" userId="e650ba367d682b2f" providerId="LiveId" clId="{AA2EFF45-0F8B-4443-A8EC-D78CE747A2CE}" dt="2024-11-21T18:15:07.395" v="6305" actId="20577"/>
          <ac:spMkLst>
            <pc:docMk/>
            <pc:sldMk cId="920135081" sldId="318"/>
            <ac:spMk id="12" creationId="{8DD776CF-8614-1718-D410-35DF136E840C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1" creationId="{E13315D4-47BB-352A-C34B-3F3A68462D71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2" creationId="{EF0AF33A-3C11-7F31-5998-3FC73A96B2A2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3" creationId="{CFCBDD43-F5A8-6A74-7D3B-7B173C247DEF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4" creationId="{66A022EA-E164-6057-00BC-9B67B3421D7A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5" creationId="{8F0AD03B-AB32-F7A6-FF51-9CDC8578B023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6" creationId="{607DFA1D-5B20-B9AE-EECB-203AA6414DEC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7" creationId="{DC376482-72AF-52CF-1EBF-C309FD108139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8" creationId="{60147F0C-E1A7-AE89-551C-CA883727C634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39" creationId="{DE3C3E84-C445-7C53-4622-F83685F16CB2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0" creationId="{F887CF47-1907-02BF-F88C-A355B78F4D27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1" creationId="{70C9AEBC-DA18-B234-2D9D-488F46C4E03D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2" creationId="{176734D7-138F-BBE0-8732-E4C38574AD84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3" creationId="{E0550926-4903-BD0F-0405-901F29E5A5F2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4" creationId="{E25AABB3-8928-9812-8B93-98A4F14C161F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5" creationId="{A366852F-8497-04D7-EEF2-325EB9A08D27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6" creationId="{5D554601-E57D-D061-1870-9424DB0D64F9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7" creationId="{31207718-09FD-6B2E-2958-6B539AD6DFD4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8" creationId="{7A386181-2710-D377-A9E1-C40F4D7693DD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49" creationId="{D781109C-FCEF-F075-099D-ECEEA7CF3865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0" creationId="{EBCD982F-C8A3-A464-5E3D-6CC0FD003748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1" creationId="{0B21551A-2E99-C67B-A144-8639AA742FFB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2" creationId="{04E8EC1B-B875-450B-FA52-64FD169DEEEB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3" creationId="{71A2D04E-8504-21ED-100B-7BF3C52746A2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4" creationId="{884F1192-6C3A-67CD-AEC2-08BF9860DB91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5" creationId="{E7D90B3F-F405-96F5-2159-572D496C660B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6" creationId="{97DFF0A0-8F54-7C3E-95EC-7F48FC473376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7" creationId="{C9EAB337-9FE0-BB2D-EAE6-4DBD05C9F1CE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8" creationId="{DF4564FD-263E-5766-045D-6C4212079684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59" creationId="{3E5F0D30-24C1-FC7B-E405-3026D4AF670F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60" creationId="{CCA67441-63E9-5006-25C2-4BFF14AE18CF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61" creationId="{A3AB2DFC-0BFD-FA16-046F-8C3E9CD8244F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62" creationId="{E56E2ADB-F304-4C2F-A229-2C9C0FE36577}"/>
          </ac:spMkLst>
        </pc:spChg>
        <pc:spChg chg="topLvl">
          <ac:chgData name="Gregor Gärtner" userId="e650ba367d682b2f" providerId="LiveId" clId="{AA2EFF45-0F8B-4443-A8EC-D78CE747A2CE}" dt="2024-11-21T18:12:01.022" v="6191" actId="165"/>
          <ac:spMkLst>
            <pc:docMk/>
            <pc:sldMk cId="920135081" sldId="318"/>
            <ac:spMk id="63" creationId="{E2F16C7D-F127-C2F7-C9EF-BC29BD04A8DB}"/>
          </ac:spMkLst>
        </pc:spChg>
        <pc:grpChg chg="mod">
          <ac:chgData name="Gregor Gärtner" userId="e650ba367d682b2f" providerId="LiveId" clId="{AA2EFF45-0F8B-4443-A8EC-D78CE747A2CE}" dt="2024-11-21T18:12:40.744" v="6192" actId="1076"/>
          <ac:grpSpMkLst>
            <pc:docMk/>
            <pc:sldMk cId="920135081" sldId="318"/>
            <ac:grpSpMk id="10" creationId="{D4FF5FEE-74E2-E7CF-ECD0-7BEEEADE641E}"/>
          </ac:grpSpMkLst>
        </pc:grpChg>
        <pc:grpChg chg="del">
          <ac:chgData name="Gregor Gärtner" userId="e650ba367d682b2f" providerId="LiveId" clId="{AA2EFF45-0F8B-4443-A8EC-D78CE747A2CE}" dt="2024-11-21T18:12:01.022" v="6191" actId="165"/>
          <ac:grpSpMkLst>
            <pc:docMk/>
            <pc:sldMk cId="920135081" sldId="318"/>
            <ac:grpSpMk id="14" creationId="{C52E12AE-1FAE-09C7-623E-82BBF2121FA1}"/>
          </ac:grpSpMkLst>
        </pc:grpChg>
        <pc:picChg chg="topLvl">
          <ac:chgData name="Gregor Gärtner" userId="e650ba367d682b2f" providerId="LiveId" clId="{AA2EFF45-0F8B-4443-A8EC-D78CE747A2CE}" dt="2024-11-21T18:12:01.022" v="6191" actId="165"/>
          <ac:picMkLst>
            <pc:docMk/>
            <pc:sldMk cId="920135081" sldId="318"/>
            <ac:picMk id="64" creationId="{EA3DA7C2-9571-7400-63B1-D78313E75CAF}"/>
          </ac:picMkLst>
        </pc:picChg>
        <pc:picChg chg="topLvl">
          <ac:chgData name="Gregor Gärtner" userId="e650ba367d682b2f" providerId="LiveId" clId="{AA2EFF45-0F8B-4443-A8EC-D78CE747A2CE}" dt="2024-11-21T18:12:01.022" v="6191" actId="165"/>
          <ac:picMkLst>
            <pc:docMk/>
            <pc:sldMk cId="920135081" sldId="318"/>
            <ac:picMk id="65" creationId="{B91FD2BF-E8FD-5F23-DCC0-3D77423714A6}"/>
          </ac:picMkLst>
        </pc:picChg>
        <pc:picChg chg="topLvl">
          <ac:chgData name="Gregor Gärtner" userId="e650ba367d682b2f" providerId="LiveId" clId="{AA2EFF45-0F8B-4443-A8EC-D78CE747A2CE}" dt="2024-11-21T18:12:01.022" v="6191" actId="165"/>
          <ac:picMkLst>
            <pc:docMk/>
            <pc:sldMk cId="920135081" sldId="318"/>
            <ac:picMk id="66" creationId="{03B34812-D9B4-26E6-DCEF-11088A8D36E5}"/>
          </ac:picMkLst>
        </pc:picChg>
        <pc:picChg chg="topLvl">
          <ac:chgData name="Gregor Gärtner" userId="e650ba367d682b2f" providerId="LiveId" clId="{AA2EFF45-0F8B-4443-A8EC-D78CE747A2CE}" dt="2024-11-21T18:12:01.022" v="6191" actId="165"/>
          <ac:picMkLst>
            <pc:docMk/>
            <pc:sldMk cId="920135081" sldId="318"/>
            <ac:picMk id="67" creationId="{B7D789EB-1B9A-A887-5ABD-8759513D809A}"/>
          </ac:picMkLst>
        </pc:picChg>
      </pc:sldChg>
      <pc:sldChg chg="add del">
        <pc:chgData name="Gregor Gärtner" userId="e650ba367d682b2f" providerId="LiveId" clId="{AA2EFF45-0F8B-4443-A8EC-D78CE747A2CE}" dt="2024-11-21T16:14:33.454" v="5482"/>
        <pc:sldMkLst>
          <pc:docMk/>
          <pc:sldMk cId="3839596491" sldId="318"/>
        </pc:sldMkLst>
      </pc:sldChg>
      <pc:sldChg chg="addSp delSp modSp add mod modTransition">
        <pc:chgData name="Gregor Gärtner" userId="e650ba367d682b2f" providerId="LiveId" clId="{AA2EFF45-0F8B-4443-A8EC-D78CE747A2CE}" dt="2024-11-22T07:36:06.893" v="8117" actId="20577"/>
        <pc:sldMkLst>
          <pc:docMk/>
          <pc:sldMk cId="2083393333" sldId="319"/>
        </pc:sldMkLst>
        <pc:spChg chg="add mod">
          <ac:chgData name="Gregor Gärtner" userId="e650ba367d682b2f" providerId="LiveId" clId="{AA2EFF45-0F8B-4443-A8EC-D78CE747A2CE}" dt="2024-11-22T06:27:14.858" v="7429"/>
          <ac:spMkLst>
            <pc:docMk/>
            <pc:sldMk cId="2083393333" sldId="319"/>
            <ac:spMk id="2" creationId="{F3213ACE-A73B-47A4-75F5-0C67A8B5DD06}"/>
          </ac:spMkLst>
        </pc:spChg>
        <pc:spChg chg="add mod">
          <ac:chgData name="Gregor Gärtner" userId="e650ba367d682b2f" providerId="LiveId" clId="{AA2EFF45-0F8B-4443-A8EC-D78CE747A2CE}" dt="2024-11-22T06:27:14.858" v="7429"/>
          <ac:spMkLst>
            <pc:docMk/>
            <pc:sldMk cId="2083393333" sldId="319"/>
            <ac:spMk id="3" creationId="{280C3F5F-2447-13B8-FDA0-C36C72464AC2}"/>
          </ac:spMkLst>
        </pc:spChg>
        <pc:spChg chg="add mod">
          <ac:chgData name="Gregor Gärtner" userId="e650ba367d682b2f" providerId="LiveId" clId="{AA2EFF45-0F8B-4443-A8EC-D78CE747A2CE}" dt="2024-11-22T07:34:58.784" v="8029" actId="14100"/>
          <ac:spMkLst>
            <pc:docMk/>
            <pc:sldMk cId="2083393333" sldId="319"/>
            <ac:spMk id="4" creationId="{04D8DA40-1202-B953-8FBB-F68C860FA636}"/>
          </ac:spMkLst>
        </pc:spChg>
        <pc:spChg chg="add mod">
          <ac:chgData name="Gregor Gärtner" userId="e650ba367d682b2f" providerId="LiveId" clId="{AA2EFF45-0F8B-4443-A8EC-D78CE747A2CE}" dt="2024-11-22T07:36:06.893" v="8117" actId="20577"/>
          <ac:spMkLst>
            <pc:docMk/>
            <pc:sldMk cId="2083393333" sldId="319"/>
            <ac:spMk id="5" creationId="{48384047-3F19-DF03-BB1D-75EB3709F15C}"/>
          </ac:spMkLst>
        </pc:spChg>
        <pc:spChg chg="mod">
          <ac:chgData name="Gregor Gärtner" userId="e650ba367d682b2f" providerId="LiveId" clId="{AA2EFF45-0F8B-4443-A8EC-D78CE747A2CE}" dt="2024-11-22T07:18:41.900" v="7898" actId="20577"/>
          <ac:spMkLst>
            <pc:docMk/>
            <pc:sldMk cId="2083393333" sldId="319"/>
            <ac:spMk id="6" creationId="{78F2E0DC-2A12-67A1-6D10-6C9208561F97}"/>
          </ac:spMkLst>
        </pc:spChg>
        <pc:spChg chg="add del">
          <ac:chgData name="Gregor Gärtner" userId="e650ba367d682b2f" providerId="LiveId" clId="{AA2EFF45-0F8B-4443-A8EC-D78CE747A2CE}" dt="2024-11-22T06:27:50.179" v="7453" actId="478"/>
          <ac:spMkLst>
            <pc:docMk/>
            <pc:sldMk cId="2083393333" sldId="319"/>
            <ac:spMk id="29" creationId="{924C2E55-5903-304E-70B3-7557F30BC128}"/>
          </ac:spMkLst>
        </pc:spChg>
        <pc:spChg chg="mod">
          <ac:chgData name="Gregor Gärtner" userId="e650ba367d682b2f" providerId="LiveId" clId="{AA2EFF45-0F8B-4443-A8EC-D78CE747A2CE}" dt="2024-11-22T07:35:04.562" v="8031" actId="14100"/>
          <ac:spMkLst>
            <pc:docMk/>
            <pc:sldMk cId="2083393333" sldId="319"/>
            <ac:spMk id="32" creationId="{C93217CB-9749-F3E8-DAB6-1C50462447BD}"/>
          </ac:spMkLst>
        </pc:spChg>
        <pc:spChg chg="mod">
          <ac:chgData name="Gregor Gärtner" userId="e650ba367d682b2f" providerId="LiveId" clId="{AA2EFF45-0F8B-4443-A8EC-D78CE747A2CE}" dt="2024-11-22T07:35:07.747" v="8032" actId="14100"/>
          <ac:spMkLst>
            <pc:docMk/>
            <pc:sldMk cId="2083393333" sldId="319"/>
            <ac:spMk id="33" creationId="{28BE4B85-EA15-F09B-59CA-F7C5324F9C15}"/>
          </ac:spMkLst>
        </pc:spChg>
        <pc:picChg chg="add del mod">
          <ac:chgData name="Gregor Gärtner" userId="e650ba367d682b2f" providerId="LiveId" clId="{AA2EFF45-0F8B-4443-A8EC-D78CE747A2CE}" dt="2024-11-22T07:34:06.496" v="7976" actId="478"/>
          <ac:picMkLst>
            <pc:docMk/>
            <pc:sldMk cId="2083393333" sldId="319"/>
            <ac:picMk id="7" creationId="{DFC4E8D8-E9BB-C6AD-4FF8-F235033784E3}"/>
          </ac:picMkLst>
        </pc:picChg>
        <pc:picChg chg="add mod">
          <ac:chgData name="Gregor Gärtner" userId="e650ba367d682b2f" providerId="LiveId" clId="{AA2EFF45-0F8B-4443-A8EC-D78CE747A2CE}" dt="2024-11-22T06:31:18.008" v="7496" actId="1076"/>
          <ac:picMkLst>
            <pc:docMk/>
            <pc:sldMk cId="2083393333" sldId="319"/>
            <ac:picMk id="9" creationId="{0BE0D8B6-0267-9DB9-01B8-9D646E09E103}"/>
          </ac:picMkLst>
        </pc:picChg>
        <pc:picChg chg="add mod">
          <ac:chgData name="Gregor Gärtner" userId="e650ba367d682b2f" providerId="LiveId" clId="{AA2EFF45-0F8B-4443-A8EC-D78CE747A2CE}" dt="2024-11-22T06:31:15.127" v="7495" actId="1076"/>
          <ac:picMkLst>
            <pc:docMk/>
            <pc:sldMk cId="2083393333" sldId="319"/>
            <ac:picMk id="10" creationId="{67C4AA51-A3A2-62C6-E9C5-83C08CC7ACFE}"/>
          </ac:picMkLst>
        </pc:picChg>
      </pc:sldChg>
      <pc:sldChg chg="addSp delSp modSp add del mod modTransition delAnim modAnim">
        <pc:chgData name="Gregor Gärtner" userId="e650ba367d682b2f" providerId="LiveId" clId="{AA2EFF45-0F8B-4443-A8EC-D78CE747A2CE}" dt="2024-11-22T07:17:07.876" v="7870" actId="2696"/>
        <pc:sldMkLst>
          <pc:docMk/>
          <pc:sldMk cId="4222171248" sldId="320"/>
        </pc:sldMkLst>
        <pc:spChg chg="add mod">
          <ac:chgData name="Gregor Gärtner" userId="e650ba367d682b2f" providerId="LiveId" clId="{AA2EFF45-0F8B-4443-A8EC-D78CE747A2CE}" dt="2024-11-22T07:00:26.667" v="7822"/>
          <ac:spMkLst>
            <pc:docMk/>
            <pc:sldMk cId="4222171248" sldId="320"/>
            <ac:spMk id="3" creationId="{C4BA84C8-A74D-B70A-3A5C-1203919D091A}"/>
          </ac:spMkLst>
        </pc:spChg>
        <pc:spChg chg="del">
          <ac:chgData name="Gregor Gärtner" userId="e650ba367d682b2f" providerId="LiveId" clId="{AA2EFF45-0F8B-4443-A8EC-D78CE747A2CE}" dt="2024-11-22T07:00:25.164" v="7821" actId="478"/>
          <ac:spMkLst>
            <pc:docMk/>
            <pc:sldMk cId="4222171248" sldId="320"/>
            <ac:spMk id="5" creationId="{3C62D0A8-49F2-6D12-4AAD-89176AC54327}"/>
          </ac:spMkLst>
        </pc:spChg>
        <pc:spChg chg="del">
          <ac:chgData name="Gregor Gärtner" userId="e650ba367d682b2f" providerId="LiveId" clId="{AA2EFF45-0F8B-4443-A8EC-D78CE747A2CE}" dt="2024-11-22T07:00:25.164" v="7821" actId="478"/>
          <ac:spMkLst>
            <pc:docMk/>
            <pc:sldMk cId="4222171248" sldId="320"/>
            <ac:spMk id="9" creationId="{822E581A-0870-7013-6F3A-559063E9B9D8}"/>
          </ac:spMkLst>
        </pc:spChg>
        <pc:spChg chg="del">
          <ac:chgData name="Gregor Gärtner" userId="e650ba367d682b2f" providerId="LiveId" clId="{AA2EFF45-0F8B-4443-A8EC-D78CE747A2CE}" dt="2024-11-22T07:00:25.164" v="7821" actId="478"/>
          <ac:spMkLst>
            <pc:docMk/>
            <pc:sldMk cId="4222171248" sldId="320"/>
            <ac:spMk id="10" creationId="{23F5180B-FCF5-1EEE-E666-C93A01156D85}"/>
          </ac:spMkLst>
        </pc:spChg>
        <pc:spChg chg="del">
          <ac:chgData name="Gregor Gärtner" userId="e650ba367d682b2f" providerId="LiveId" clId="{AA2EFF45-0F8B-4443-A8EC-D78CE747A2CE}" dt="2024-11-22T07:00:25.164" v="7821" actId="478"/>
          <ac:spMkLst>
            <pc:docMk/>
            <pc:sldMk cId="4222171248" sldId="320"/>
            <ac:spMk id="11" creationId="{B28861E4-5A88-8D7B-A7E8-8958E4366204}"/>
          </ac:spMkLst>
        </pc:spChg>
        <pc:spChg chg="add mod">
          <ac:chgData name="Gregor Gärtner" userId="e650ba367d682b2f" providerId="LiveId" clId="{AA2EFF45-0F8B-4443-A8EC-D78CE747A2CE}" dt="2024-11-22T07:00:26.667" v="7822"/>
          <ac:spMkLst>
            <pc:docMk/>
            <pc:sldMk cId="4222171248" sldId="320"/>
            <ac:spMk id="13" creationId="{9E4A6AD6-DAE9-8E5E-3B0B-A7020E4FDB72}"/>
          </ac:spMkLst>
        </pc:spChg>
        <pc:spChg chg="add mod">
          <ac:chgData name="Gregor Gärtner" userId="e650ba367d682b2f" providerId="LiveId" clId="{AA2EFF45-0F8B-4443-A8EC-D78CE747A2CE}" dt="2024-11-22T07:00:26.667" v="7822"/>
          <ac:spMkLst>
            <pc:docMk/>
            <pc:sldMk cId="4222171248" sldId="320"/>
            <ac:spMk id="14" creationId="{6A019F8E-7D8A-743D-054E-23ECB56F253C}"/>
          </ac:spMkLst>
        </pc:spChg>
        <pc:spChg chg="del">
          <ac:chgData name="Gregor Gärtner" userId="e650ba367d682b2f" providerId="LiveId" clId="{AA2EFF45-0F8B-4443-A8EC-D78CE747A2CE}" dt="2024-11-22T07:00:16.172" v="7820" actId="478"/>
          <ac:spMkLst>
            <pc:docMk/>
            <pc:sldMk cId="4222171248" sldId="320"/>
            <ac:spMk id="15" creationId="{360B6EA2-AC87-17B3-7C54-17C6A363F3C1}"/>
          </ac:spMkLst>
        </pc:spChg>
        <pc:spChg chg="add mod">
          <ac:chgData name="Gregor Gärtner" userId="e650ba367d682b2f" providerId="LiveId" clId="{AA2EFF45-0F8B-4443-A8EC-D78CE747A2CE}" dt="2024-11-22T07:00:26.667" v="7822"/>
          <ac:spMkLst>
            <pc:docMk/>
            <pc:sldMk cId="4222171248" sldId="320"/>
            <ac:spMk id="16" creationId="{1904C40D-7CE0-655B-31F0-BCE02724E24C}"/>
          </ac:spMkLst>
        </pc:spChg>
        <pc:spChg chg="del">
          <ac:chgData name="Gregor Gärtner" userId="e650ba367d682b2f" providerId="LiveId" clId="{AA2EFF45-0F8B-4443-A8EC-D78CE747A2CE}" dt="2024-11-22T07:00:16.172" v="7820" actId="478"/>
          <ac:spMkLst>
            <pc:docMk/>
            <pc:sldMk cId="4222171248" sldId="320"/>
            <ac:spMk id="18" creationId="{968D04D2-7BF0-820C-3294-C28C3B335ADC}"/>
          </ac:spMkLst>
        </pc:spChg>
        <pc:spChg chg="del">
          <ac:chgData name="Gregor Gärtner" userId="e650ba367d682b2f" providerId="LiveId" clId="{AA2EFF45-0F8B-4443-A8EC-D78CE747A2CE}" dt="2024-11-22T07:00:16.172" v="7820" actId="478"/>
          <ac:spMkLst>
            <pc:docMk/>
            <pc:sldMk cId="4222171248" sldId="320"/>
            <ac:spMk id="19" creationId="{78E631E3-7B4B-EF88-24F7-F21047E4A025}"/>
          </ac:spMkLst>
        </pc:spChg>
        <pc:spChg chg="del">
          <ac:chgData name="Gregor Gärtner" userId="e650ba367d682b2f" providerId="LiveId" clId="{AA2EFF45-0F8B-4443-A8EC-D78CE747A2CE}" dt="2024-11-22T07:00:16.172" v="7820" actId="478"/>
          <ac:spMkLst>
            <pc:docMk/>
            <pc:sldMk cId="4222171248" sldId="320"/>
            <ac:spMk id="20" creationId="{2B3C44E2-FAB6-0038-3B52-A68D2BB64124}"/>
          </ac:spMkLst>
        </pc:spChg>
        <pc:picChg chg="mod">
          <ac:chgData name="Gregor Gärtner" userId="e650ba367d682b2f" providerId="LiveId" clId="{AA2EFF45-0F8B-4443-A8EC-D78CE747A2CE}" dt="2024-11-22T07:07:27.946" v="7862" actId="1076"/>
          <ac:picMkLst>
            <pc:docMk/>
            <pc:sldMk cId="4222171248" sldId="320"/>
            <ac:picMk id="4" creationId="{669AF117-5EE8-CC60-33DF-839387D2892A}"/>
          </ac:picMkLst>
        </pc:picChg>
      </pc:sldChg>
    </pc:docChg>
  </pc:docChgLst>
  <pc:docChgLst>
    <pc:chgData name="Gregor Gärtner" userId="e650ba367d682b2f" providerId="LiveId" clId="{52657E49-1604-A94D-902A-FF904E219896}"/>
    <pc:docChg chg="undo redo custSel addSld delSld modSld sldOrd">
      <pc:chgData name="Gregor Gärtner" userId="e650ba367d682b2f" providerId="LiveId" clId="{52657E49-1604-A94D-902A-FF904E219896}" dt="2024-11-22T16:57:08.408" v="1856"/>
      <pc:docMkLst>
        <pc:docMk/>
      </pc:docMkLst>
      <pc:sldChg chg="del">
        <pc:chgData name="Gregor Gärtner" userId="e650ba367d682b2f" providerId="LiveId" clId="{52657E49-1604-A94D-902A-FF904E219896}" dt="2024-11-22T07:46:52.534" v="10" actId="2696"/>
        <pc:sldMkLst>
          <pc:docMk/>
          <pc:sldMk cId="3929632933" sldId="281"/>
        </pc:sldMkLst>
      </pc:sldChg>
      <pc:sldChg chg="del">
        <pc:chgData name="Gregor Gärtner" userId="e650ba367d682b2f" providerId="LiveId" clId="{52657E49-1604-A94D-902A-FF904E219896}" dt="2024-11-22T07:46:49.621" v="1" actId="2696"/>
        <pc:sldMkLst>
          <pc:docMk/>
          <pc:sldMk cId="3930655045" sldId="282"/>
        </pc:sldMkLst>
      </pc:sldChg>
      <pc:sldChg chg="addSp delSp modSp mod addAnim delAnim modAnim">
        <pc:chgData name="Gregor Gärtner" userId="e650ba367d682b2f" providerId="LiveId" clId="{52657E49-1604-A94D-902A-FF904E219896}" dt="2024-11-22T16:13:13.835" v="1488" actId="14100"/>
        <pc:sldMkLst>
          <pc:docMk/>
          <pc:sldMk cId="1778659823" sldId="283"/>
        </pc:sldMkLst>
        <pc:spChg chg="add mod">
          <ac:chgData name="Gregor Gärtner" userId="e650ba367d682b2f" providerId="LiveId" clId="{52657E49-1604-A94D-902A-FF904E219896}" dt="2024-11-22T14:05:35.941" v="125" actId="692"/>
          <ac:spMkLst>
            <pc:docMk/>
            <pc:sldMk cId="1778659823" sldId="283"/>
            <ac:spMk id="2" creationId="{C56E8A45-A746-E545-0FE2-ECA22B7F199E}"/>
          </ac:spMkLst>
        </pc:spChg>
        <pc:spChg chg="add mod">
          <ac:chgData name="Gregor Gärtner" userId="e650ba367d682b2f" providerId="LiveId" clId="{52657E49-1604-A94D-902A-FF904E219896}" dt="2024-11-22T14:06:30.611" v="231" actId="1076"/>
          <ac:spMkLst>
            <pc:docMk/>
            <pc:sldMk cId="1778659823" sldId="283"/>
            <ac:spMk id="3" creationId="{03F5E00B-B4C6-C958-1E3B-89D8EA25B821}"/>
          </ac:spMkLst>
        </pc:spChg>
        <pc:spChg chg="mod">
          <ac:chgData name="Gregor Gärtner" userId="e650ba367d682b2f" providerId="LiveId" clId="{52657E49-1604-A94D-902A-FF904E219896}" dt="2024-11-22T16:13:13.835" v="1488" actId="14100"/>
          <ac:spMkLst>
            <pc:docMk/>
            <pc:sldMk cId="1778659823" sldId="283"/>
            <ac:spMk id="9" creationId="{6616E873-EAB7-369E-32A3-DB3859FC9427}"/>
          </ac:spMkLst>
        </pc:spChg>
        <pc:spChg chg="mod">
          <ac:chgData name="Gregor Gärtner" userId="e650ba367d682b2f" providerId="LiveId" clId="{52657E49-1604-A94D-902A-FF904E219896}" dt="2024-11-22T15:24:40.148" v="1466" actId="14100"/>
          <ac:spMkLst>
            <pc:docMk/>
            <pc:sldMk cId="1778659823" sldId="283"/>
            <ac:spMk id="19" creationId="{F393AA7B-DF24-326B-89D8-D9F6CF853A5A}"/>
          </ac:spMkLst>
        </pc:spChg>
        <pc:grpChg chg="add mod">
          <ac:chgData name="Gregor Gärtner" userId="e650ba367d682b2f" providerId="LiveId" clId="{52657E49-1604-A94D-902A-FF904E219896}" dt="2024-11-22T15:22:29.114" v="1442" actId="1076"/>
          <ac:grpSpMkLst>
            <pc:docMk/>
            <pc:sldMk cId="1778659823" sldId="283"/>
            <ac:grpSpMk id="5" creationId="{6609040E-E572-A0ED-3392-61388C132200}"/>
          </ac:grpSpMkLst>
        </pc:grpChg>
        <pc:picChg chg="add mod">
          <ac:chgData name="Gregor Gärtner" userId="e650ba367d682b2f" providerId="LiveId" clId="{52657E49-1604-A94D-902A-FF904E219896}" dt="2024-11-22T14:07:35.271" v="240" actId="1036"/>
          <ac:picMkLst>
            <pc:docMk/>
            <pc:sldMk cId="1778659823" sldId="283"/>
            <ac:picMk id="4" creationId="{7B01969D-B8B1-5A3F-9530-D345F551E715}"/>
          </ac:picMkLst>
        </pc:picChg>
        <pc:picChg chg="add mod">
          <ac:chgData name="Gregor Gärtner" userId="e650ba367d682b2f" providerId="LiveId" clId="{52657E49-1604-A94D-902A-FF904E219896}" dt="2024-11-22T15:24:56.274" v="1481" actId="1037"/>
          <ac:picMkLst>
            <pc:docMk/>
            <pc:sldMk cId="1778659823" sldId="283"/>
            <ac:picMk id="7" creationId="{7C747068-86B4-6480-967B-63D49D608610}"/>
          </ac:picMkLst>
        </pc:picChg>
        <pc:picChg chg="add mod">
          <ac:chgData name="Gregor Gärtner" userId="e650ba367d682b2f" providerId="LiveId" clId="{52657E49-1604-A94D-902A-FF904E219896}" dt="2024-11-22T15:24:56.274" v="1481" actId="1037"/>
          <ac:picMkLst>
            <pc:docMk/>
            <pc:sldMk cId="1778659823" sldId="283"/>
            <ac:picMk id="10" creationId="{76E704BA-8A41-997E-C630-E6760704DE9D}"/>
          </ac:picMkLst>
        </pc:picChg>
        <pc:picChg chg="del mod">
          <ac:chgData name="Gregor Gärtner" userId="e650ba367d682b2f" providerId="LiveId" clId="{52657E49-1604-A94D-902A-FF904E219896}" dt="2024-11-22T15:22:00.175" v="1436" actId="478"/>
          <ac:picMkLst>
            <pc:docMk/>
            <pc:sldMk cId="1778659823" sldId="283"/>
            <ac:picMk id="16" creationId="{85CE8282-C942-9214-5512-4AC15F9A5EB8}"/>
          </ac:picMkLst>
        </pc:picChg>
        <pc:picChg chg="add del mod">
          <ac:chgData name="Gregor Gärtner" userId="e650ba367d682b2f" providerId="LiveId" clId="{52657E49-1604-A94D-902A-FF904E219896}" dt="2024-11-22T15:21:58.774" v="1435" actId="478"/>
          <ac:picMkLst>
            <pc:docMk/>
            <pc:sldMk cId="1778659823" sldId="283"/>
            <ac:picMk id="18" creationId="{F0824E49-66AD-F676-57CE-BD918FFE9842}"/>
          </ac:picMkLst>
        </pc:picChg>
      </pc:sldChg>
      <pc:sldChg chg="del">
        <pc:chgData name="Gregor Gärtner" userId="e650ba367d682b2f" providerId="LiveId" clId="{52657E49-1604-A94D-902A-FF904E219896}" dt="2024-11-22T07:46:49.687" v="4" actId="2696"/>
        <pc:sldMkLst>
          <pc:docMk/>
          <pc:sldMk cId="789453971" sldId="284"/>
        </pc:sldMkLst>
      </pc:sldChg>
      <pc:sldChg chg="addSp delSp modSp mod">
        <pc:chgData name="Gregor Gärtner" userId="e650ba367d682b2f" providerId="LiveId" clId="{52657E49-1604-A94D-902A-FF904E219896}" dt="2024-11-22T14:28:50.200" v="371" actId="20577"/>
        <pc:sldMkLst>
          <pc:docMk/>
          <pc:sldMk cId="1872268708" sldId="286"/>
        </pc:sldMkLst>
        <pc:spChg chg="add del">
          <ac:chgData name="Gregor Gärtner" userId="e650ba367d682b2f" providerId="LiveId" clId="{52657E49-1604-A94D-902A-FF904E219896}" dt="2024-11-22T07:56:19.428" v="52" actId="22"/>
          <ac:spMkLst>
            <pc:docMk/>
            <pc:sldMk cId="1872268708" sldId="286"/>
            <ac:spMk id="3" creationId="{46DF4F92-3F54-591D-3DDE-39238AACFCCA}"/>
          </ac:spMkLst>
        </pc:spChg>
        <pc:spChg chg="mod">
          <ac:chgData name="Gregor Gärtner" userId="e650ba367d682b2f" providerId="LiveId" clId="{52657E49-1604-A94D-902A-FF904E219896}" dt="2024-11-22T14:28:50.200" v="371" actId="20577"/>
          <ac:spMkLst>
            <pc:docMk/>
            <pc:sldMk cId="1872268708" sldId="286"/>
            <ac:spMk id="4" creationId="{973C9A4C-9722-B6C7-5B59-64D27D8E18D1}"/>
          </ac:spMkLst>
        </pc:spChg>
        <pc:picChg chg="del">
          <ac:chgData name="Gregor Gärtner" userId="e650ba367d682b2f" providerId="LiveId" clId="{52657E49-1604-A94D-902A-FF904E219896}" dt="2024-11-22T07:55:58.836" v="50" actId="478"/>
          <ac:picMkLst>
            <pc:docMk/>
            <pc:sldMk cId="1872268708" sldId="286"/>
            <ac:picMk id="2" creationId="{4EA41522-A9DF-419D-52E3-F410C9ABC680}"/>
          </ac:picMkLst>
        </pc:picChg>
        <pc:picChg chg="add mod">
          <ac:chgData name="Gregor Gärtner" userId="e650ba367d682b2f" providerId="LiveId" clId="{52657E49-1604-A94D-902A-FF904E219896}" dt="2024-11-22T07:56:32.675" v="53"/>
          <ac:picMkLst>
            <pc:docMk/>
            <pc:sldMk cId="1872268708" sldId="286"/>
            <ac:picMk id="7" creationId="{24AFE362-19DE-96D2-E0BA-308AB84AE02B}"/>
          </ac:picMkLst>
        </pc:picChg>
      </pc:sldChg>
      <pc:sldChg chg="addSp delSp modSp mod">
        <pc:chgData name="Gregor Gärtner" userId="e650ba367d682b2f" providerId="LiveId" clId="{52657E49-1604-A94D-902A-FF904E219896}" dt="2024-11-22T15:15:43.284" v="1415" actId="14100"/>
        <pc:sldMkLst>
          <pc:docMk/>
          <pc:sldMk cId="580618976" sldId="287"/>
        </pc:sldMkLst>
        <pc:spChg chg="mod">
          <ac:chgData name="Gregor Gärtner" userId="e650ba367d682b2f" providerId="LiveId" clId="{52657E49-1604-A94D-902A-FF904E219896}" dt="2024-11-22T15:08:31.263" v="1398" actId="20577"/>
          <ac:spMkLst>
            <pc:docMk/>
            <pc:sldMk cId="580618976" sldId="287"/>
            <ac:spMk id="15" creationId="{6106AFF8-72A8-BF11-B3D4-EA943EB626B9}"/>
          </ac:spMkLst>
        </pc:spChg>
        <pc:picChg chg="add del mod">
          <ac:chgData name="Gregor Gärtner" userId="e650ba367d682b2f" providerId="LiveId" clId="{52657E49-1604-A94D-902A-FF904E219896}" dt="2024-11-22T15:15:24.403" v="1411" actId="478"/>
          <ac:picMkLst>
            <pc:docMk/>
            <pc:sldMk cId="580618976" sldId="287"/>
            <ac:picMk id="2" creationId="{CD33E1FD-5FDE-B72B-B0C3-8FBCEF5BD43E}"/>
          </ac:picMkLst>
        </pc:picChg>
        <pc:picChg chg="add mod modCrop">
          <ac:chgData name="Gregor Gärtner" userId="e650ba367d682b2f" providerId="LiveId" clId="{52657E49-1604-A94D-902A-FF904E219896}" dt="2024-11-22T15:15:43.284" v="1415" actId="14100"/>
          <ac:picMkLst>
            <pc:docMk/>
            <pc:sldMk cId="580618976" sldId="287"/>
            <ac:picMk id="3" creationId="{94A5B0BC-FA33-20DE-24BF-93A22F0F0F68}"/>
          </ac:picMkLst>
        </pc:picChg>
      </pc:sldChg>
      <pc:sldChg chg="del">
        <pc:chgData name="Gregor Gärtner" userId="e650ba367d682b2f" providerId="LiveId" clId="{52657E49-1604-A94D-902A-FF904E219896}" dt="2024-11-22T07:46:49.647" v="2" actId="2696"/>
        <pc:sldMkLst>
          <pc:docMk/>
          <pc:sldMk cId="3463774018" sldId="288"/>
        </pc:sldMkLst>
      </pc:sldChg>
      <pc:sldChg chg="del">
        <pc:chgData name="Gregor Gärtner" userId="e650ba367d682b2f" providerId="LiveId" clId="{52657E49-1604-A94D-902A-FF904E219896}" dt="2024-11-22T07:46:49.595" v="0" actId="2696"/>
        <pc:sldMkLst>
          <pc:docMk/>
          <pc:sldMk cId="3218943104" sldId="294"/>
        </pc:sldMkLst>
      </pc:sldChg>
      <pc:sldChg chg="modTransition modNotesTx">
        <pc:chgData name="Gregor Gärtner" userId="e650ba367d682b2f" providerId="LiveId" clId="{52657E49-1604-A94D-902A-FF904E219896}" dt="2024-11-22T16:10:21.293" v="1484"/>
        <pc:sldMkLst>
          <pc:docMk/>
          <pc:sldMk cId="3771177222" sldId="295"/>
        </pc:sldMkLst>
      </pc:sldChg>
      <pc:sldChg chg="del">
        <pc:chgData name="Gregor Gärtner" userId="e650ba367d682b2f" providerId="LiveId" clId="{52657E49-1604-A94D-902A-FF904E219896}" dt="2024-11-22T07:46:49.698" v="5" actId="2696"/>
        <pc:sldMkLst>
          <pc:docMk/>
          <pc:sldMk cId="1263393006" sldId="296"/>
        </pc:sldMkLst>
      </pc:sldChg>
      <pc:sldChg chg="del">
        <pc:chgData name="Gregor Gärtner" userId="e650ba367d682b2f" providerId="LiveId" clId="{52657E49-1604-A94D-902A-FF904E219896}" dt="2024-11-22T07:46:49.704" v="6" actId="2696"/>
        <pc:sldMkLst>
          <pc:docMk/>
          <pc:sldMk cId="1321705353" sldId="298"/>
        </pc:sldMkLst>
      </pc:sldChg>
      <pc:sldChg chg="del">
        <pc:chgData name="Gregor Gärtner" userId="e650ba367d682b2f" providerId="LiveId" clId="{52657E49-1604-A94D-902A-FF904E219896}" dt="2024-11-22T07:46:49.729" v="9" actId="2696"/>
        <pc:sldMkLst>
          <pc:docMk/>
          <pc:sldMk cId="1410565924" sldId="299"/>
        </pc:sldMkLst>
      </pc:sldChg>
      <pc:sldChg chg="del">
        <pc:chgData name="Gregor Gärtner" userId="e650ba367d682b2f" providerId="LiveId" clId="{52657E49-1604-A94D-902A-FF904E219896}" dt="2024-11-22T07:46:49.667" v="3" actId="2696"/>
        <pc:sldMkLst>
          <pc:docMk/>
          <pc:sldMk cId="2424463948" sldId="301"/>
        </pc:sldMkLst>
      </pc:sldChg>
      <pc:sldChg chg="del">
        <pc:chgData name="Gregor Gärtner" userId="e650ba367d682b2f" providerId="LiveId" clId="{52657E49-1604-A94D-902A-FF904E219896}" dt="2024-11-22T07:46:49.720" v="8" actId="2696"/>
        <pc:sldMkLst>
          <pc:docMk/>
          <pc:sldMk cId="2496359144" sldId="303"/>
        </pc:sldMkLst>
      </pc:sldChg>
      <pc:sldChg chg="ord">
        <pc:chgData name="Gregor Gärtner" userId="e650ba367d682b2f" providerId="LiveId" clId="{52657E49-1604-A94D-902A-FF904E219896}" dt="2024-11-22T16:11:32.788" v="1486" actId="20578"/>
        <pc:sldMkLst>
          <pc:docMk/>
          <pc:sldMk cId="521340008" sldId="305"/>
        </pc:sldMkLst>
      </pc:sldChg>
      <pc:sldChg chg="del">
        <pc:chgData name="Gregor Gärtner" userId="e650ba367d682b2f" providerId="LiveId" clId="{52657E49-1604-A94D-902A-FF904E219896}" dt="2024-11-22T07:46:49.708" v="7" actId="2696"/>
        <pc:sldMkLst>
          <pc:docMk/>
          <pc:sldMk cId="1392515652" sldId="306"/>
        </pc:sldMkLst>
      </pc:sldChg>
      <pc:sldChg chg="del">
        <pc:chgData name="Gregor Gärtner" userId="e650ba367d682b2f" providerId="LiveId" clId="{52657E49-1604-A94D-902A-FF904E219896}" dt="2024-11-22T07:47:01.594" v="11" actId="2696"/>
        <pc:sldMkLst>
          <pc:docMk/>
          <pc:sldMk cId="2990950584" sldId="308"/>
        </pc:sldMkLst>
      </pc:sldChg>
      <pc:sldChg chg="modSp mod">
        <pc:chgData name="Gregor Gärtner" userId="e650ba367d682b2f" providerId="LiveId" clId="{52657E49-1604-A94D-902A-FF904E219896}" dt="2024-11-22T14:01:09.626" v="99" actId="20577"/>
        <pc:sldMkLst>
          <pc:docMk/>
          <pc:sldMk cId="773387697" sldId="309"/>
        </pc:sldMkLst>
        <pc:spChg chg="mod">
          <ac:chgData name="Gregor Gärtner" userId="e650ba367d682b2f" providerId="LiveId" clId="{52657E49-1604-A94D-902A-FF904E219896}" dt="2024-11-22T14:01:09.626" v="99" actId="20577"/>
          <ac:spMkLst>
            <pc:docMk/>
            <pc:sldMk cId="773387697" sldId="309"/>
            <ac:spMk id="324" creationId="{687C1677-DA13-D918-133F-18F7D1F6D857}"/>
          </ac:spMkLst>
        </pc:spChg>
      </pc:sldChg>
      <pc:sldChg chg="modSp mod">
        <pc:chgData name="Gregor Gärtner" userId="e650ba367d682b2f" providerId="LiveId" clId="{52657E49-1604-A94D-902A-FF904E219896}" dt="2024-11-22T14:02:03.645" v="113" actId="20577"/>
        <pc:sldMkLst>
          <pc:docMk/>
          <pc:sldMk cId="2317472145" sldId="310"/>
        </pc:sldMkLst>
        <pc:spChg chg="mod">
          <ac:chgData name="Gregor Gärtner" userId="e650ba367d682b2f" providerId="LiveId" clId="{52657E49-1604-A94D-902A-FF904E219896}" dt="2024-11-22T14:02:03.645" v="113" actId="20577"/>
          <ac:spMkLst>
            <pc:docMk/>
            <pc:sldMk cId="2317472145" sldId="310"/>
            <ac:spMk id="14" creationId="{F2734A84-E052-CE4D-A422-B388DA2476D7}"/>
          </ac:spMkLst>
        </pc:spChg>
      </pc:sldChg>
      <pc:sldChg chg="addSp delSp modSp mod modAnim modNotesTx">
        <pc:chgData name="Gregor Gärtner" userId="e650ba367d682b2f" providerId="LiveId" clId="{52657E49-1604-A94D-902A-FF904E219896}" dt="2024-11-22T16:57:08.408" v="1856"/>
        <pc:sldMkLst>
          <pc:docMk/>
          <pc:sldMk cId="677837036" sldId="311"/>
        </pc:sldMkLst>
        <pc:spChg chg="add mod ord">
          <ac:chgData name="Gregor Gärtner" userId="e650ba367d682b2f" providerId="LiveId" clId="{52657E49-1604-A94D-902A-FF904E219896}" dt="2024-11-22T16:50:21.939" v="1738" actId="13244"/>
          <ac:spMkLst>
            <pc:docMk/>
            <pc:sldMk cId="677837036" sldId="311"/>
            <ac:spMk id="2" creationId="{8E8626F1-750E-44B0-D60E-63CA4E5782DB}"/>
          </ac:spMkLst>
        </pc:spChg>
        <pc:spChg chg="add mod">
          <ac:chgData name="Gregor Gärtner" userId="e650ba367d682b2f" providerId="LiveId" clId="{52657E49-1604-A94D-902A-FF904E219896}" dt="2024-11-22T16:48:52.966" v="1726"/>
          <ac:spMkLst>
            <pc:docMk/>
            <pc:sldMk cId="677837036" sldId="311"/>
            <ac:spMk id="3" creationId="{3C13B648-0EF1-E798-C250-28BE250604D6}"/>
          </ac:spMkLst>
        </pc:spChg>
        <pc:spChg chg="mod">
          <ac:chgData name="Gregor Gärtner" userId="e650ba367d682b2f" providerId="LiveId" clId="{52657E49-1604-A94D-902A-FF904E219896}" dt="2024-11-22T16:56:51.074" v="1854"/>
          <ac:spMkLst>
            <pc:docMk/>
            <pc:sldMk cId="677837036" sldId="311"/>
            <ac:spMk id="5" creationId="{9890567B-CD5E-7172-B4B7-468A00D8B17A}"/>
          </ac:spMkLst>
        </pc:spChg>
        <pc:spChg chg="mod">
          <ac:chgData name="Gregor Gärtner" userId="e650ba367d682b2f" providerId="LiveId" clId="{52657E49-1604-A94D-902A-FF904E219896}" dt="2024-11-22T16:44:02.814" v="1716" actId="1037"/>
          <ac:spMkLst>
            <pc:docMk/>
            <pc:sldMk cId="677837036" sldId="311"/>
            <ac:spMk id="11" creationId="{5BE53C15-BAA4-7CEE-27AE-918E91A81EFE}"/>
          </ac:spMkLst>
        </pc:spChg>
        <pc:spChg chg="del mod">
          <ac:chgData name="Gregor Gärtner" userId="e650ba367d682b2f" providerId="LiveId" clId="{52657E49-1604-A94D-902A-FF904E219896}" dt="2024-11-22T16:47:53.976" v="1719" actId="478"/>
          <ac:spMkLst>
            <pc:docMk/>
            <pc:sldMk cId="677837036" sldId="311"/>
            <ac:spMk id="12" creationId="{E7471D26-F640-89F0-1BF6-2991AD9B5B2C}"/>
          </ac:spMkLst>
        </pc:spChg>
        <pc:spChg chg="mod">
          <ac:chgData name="Gregor Gärtner" userId="e650ba367d682b2f" providerId="LiveId" clId="{52657E49-1604-A94D-902A-FF904E219896}" dt="2024-11-22T16:56:51.074" v="1854"/>
          <ac:spMkLst>
            <pc:docMk/>
            <pc:sldMk cId="677837036" sldId="311"/>
            <ac:spMk id="16" creationId="{3D9653BA-D406-2FF2-C694-5B1355D32F6F}"/>
          </ac:spMkLst>
        </pc:spChg>
        <pc:spChg chg="mod">
          <ac:chgData name="Gregor Gärtner" userId="e650ba367d682b2f" providerId="LiveId" clId="{52657E49-1604-A94D-902A-FF904E219896}" dt="2024-11-22T16:44:02.814" v="1716" actId="1037"/>
          <ac:spMkLst>
            <pc:docMk/>
            <pc:sldMk cId="677837036" sldId="311"/>
            <ac:spMk id="17" creationId="{F5D0B1B7-D880-430B-1D17-AEF0DCC3778D}"/>
          </ac:spMkLst>
        </pc:spChg>
        <pc:spChg chg="mod">
          <ac:chgData name="Gregor Gärtner" userId="e650ba367d682b2f" providerId="LiveId" clId="{52657E49-1604-A94D-902A-FF904E219896}" dt="2024-11-22T16:48:11.437" v="1722" actId="1035"/>
          <ac:spMkLst>
            <pc:docMk/>
            <pc:sldMk cId="677837036" sldId="311"/>
            <ac:spMk id="18" creationId="{81D8E10A-937B-9702-8EC9-BBD3EDAA02BD}"/>
          </ac:spMkLst>
        </pc:spChg>
        <pc:spChg chg="mod">
          <ac:chgData name="Gregor Gärtner" userId="e650ba367d682b2f" providerId="LiveId" clId="{52657E49-1604-A94D-902A-FF904E219896}" dt="2024-11-22T16:44:02.814" v="1716" actId="1037"/>
          <ac:spMkLst>
            <pc:docMk/>
            <pc:sldMk cId="677837036" sldId="311"/>
            <ac:spMk id="24" creationId="{80C45919-661A-68BC-DB6A-BA5B98D76BEC}"/>
          </ac:spMkLst>
        </pc:spChg>
        <pc:spChg chg="del mod">
          <ac:chgData name="Gregor Gärtner" userId="e650ba367d682b2f" providerId="LiveId" clId="{52657E49-1604-A94D-902A-FF904E219896}" dt="2024-11-22T16:48:52.628" v="1725" actId="478"/>
          <ac:spMkLst>
            <pc:docMk/>
            <pc:sldMk cId="677837036" sldId="311"/>
            <ac:spMk id="25" creationId="{3DD48130-1F92-1B34-9E2B-F1A76AE946C5}"/>
          </ac:spMkLst>
        </pc:spChg>
        <pc:spChg chg="mod">
          <ac:chgData name="Gregor Gärtner" userId="e650ba367d682b2f" providerId="LiveId" clId="{52657E49-1604-A94D-902A-FF904E219896}" dt="2024-11-22T16:42:51.775" v="1706" actId="1076"/>
          <ac:spMkLst>
            <pc:docMk/>
            <pc:sldMk cId="677837036" sldId="311"/>
            <ac:spMk id="26" creationId="{DF830EA2-F43B-9D31-EDA2-983DC09F33BA}"/>
          </ac:spMkLst>
        </pc:spChg>
        <pc:spChg chg="mod ord">
          <ac:chgData name="Gregor Gärtner" userId="e650ba367d682b2f" providerId="LiveId" clId="{52657E49-1604-A94D-902A-FF904E219896}" dt="2024-11-22T16:50:27.229" v="1739" actId="13244"/>
          <ac:spMkLst>
            <pc:docMk/>
            <pc:sldMk cId="677837036" sldId="311"/>
            <ac:spMk id="72" creationId="{9EDDE46C-0048-0279-0A7D-4D7E22278047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74" creationId="{55FF272E-67C2-DA6F-9B13-942110D0507B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75" creationId="{62F6C14A-EFD0-FF85-8378-10484D830FB7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76" creationId="{FD622293-1A71-C264-047F-C25233C62272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77" creationId="{3F9BDADF-8157-6F96-CD6D-D288512AA3B4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78" creationId="{B39C6CE3-5F0E-B069-CA3A-B6359B4CFA61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79" creationId="{D3D189D1-989B-C436-BEDF-2E7C3F8E2595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80" creationId="{29434752-E592-B634-B2F8-4C4083AEAF0C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81" creationId="{4CB3F933-212F-B93A-27B9-B9EA4B6FC516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82" creationId="{BD0DB8B5-287B-433B-7148-CFE45286902A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83" creationId="{B4ABDB4F-20C2-676C-F6D9-4038F44229FE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84" creationId="{6ED51438-7CC1-5DDF-35CA-72B939D8A73A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85" creationId="{5E355ED9-7265-2CBF-05AD-B994E0F057A9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86" creationId="{9F3C78A6-891D-1D11-0185-742B28CFA621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87" creationId="{E0D70100-A2C3-1BF7-997D-D3DBAF5F3973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88" creationId="{08FFAD01-EC9D-878E-3647-D2A7D2F4F456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89" creationId="{1F44A1CB-A33F-56CF-8931-DFD80B6A2860}"/>
          </ac:spMkLst>
        </pc:spChg>
        <pc:spChg chg="mod">
          <ac:chgData name="Gregor Gärtner" userId="e650ba367d682b2f" providerId="LiveId" clId="{52657E49-1604-A94D-902A-FF904E219896}" dt="2024-11-22T14:36:01.560" v="376" actId="1076"/>
          <ac:spMkLst>
            <pc:docMk/>
            <pc:sldMk cId="677837036" sldId="311"/>
            <ac:spMk id="90" creationId="{DA890637-DD9F-FB55-DAEC-54A1EA090316}"/>
          </ac:spMkLst>
        </pc:spChg>
        <pc:grpChg chg="add mod">
          <ac:chgData name="Gregor Gärtner" userId="e650ba367d682b2f" providerId="LiveId" clId="{52657E49-1604-A94D-902A-FF904E219896}" dt="2024-11-22T16:56:51.074" v="1854"/>
          <ac:grpSpMkLst>
            <pc:docMk/>
            <pc:sldMk cId="677837036" sldId="311"/>
            <ac:grpSpMk id="4" creationId="{404ADD53-0502-B4C1-083B-C32564AA1FA8}"/>
          </ac:grpSpMkLst>
        </pc:grpChg>
        <pc:grpChg chg="del mod">
          <ac:chgData name="Gregor Gärtner" userId="e650ba367d682b2f" providerId="LiveId" clId="{52657E49-1604-A94D-902A-FF904E219896}" dt="2024-11-22T16:56:53.036" v="1855" actId="478"/>
          <ac:grpSpMkLst>
            <pc:docMk/>
            <pc:sldMk cId="677837036" sldId="311"/>
            <ac:grpSpMk id="10" creationId="{684A9476-0550-A520-5858-F7340730F58B}"/>
          </ac:grpSpMkLst>
        </pc:grpChg>
        <pc:grpChg chg="mod">
          <ac:chgData name="Gregor Gärtner" userId="e650ba367d682b2f" providerId="LiveId" clId="{52657E49-1604-A94D-902A-FF904E219896}" dt="2024-11-22T16:56:51.074" v="1854"/>
          <ac:grpSpMkLst>
            <pc:docMk/>
            <pc:sldMk cId="677837036" sldId="311"/>
            <ac:grpSpMk id="13" creationId="{3BB78DD2-7C5B-3658-22A7-596D17A7E001}"/>
          </ac:grpSpMkLst>
        </pc:grpChg>
        <pc:picChg chg="mod">
          <ac:chgData name="Gregor Gärtner" userId="e650ba367d682b2f" providerId="LiveId" clId="{52657E49-1604-A94D-902A-FF904E219896}" dt="2024-11-22T16:56:51.074" v="1854"/>
          <ac:picMkLst>
            <pc:docMk/>
            <pc:sldMk cId="677837036" sldId="311"/>
            <ac:picMk id="14" creationId="{285289EB-1C0B-6588-B717-EF17DFBD6DEF}"/>
          </ac:picMkLst>
        </pc:picChg>
        <pc:picChg chg="mod ord">
          <ac:chgData name="Gregor Gärtner" userId="e650ba367d682b2f" providerId="LiveId" clId="{52657E49-1604-A94D-902A-FF904E219896}" dt="2024-11-22T16:50:14.918" v="1736" actId="13244"/>
          <ac:picMkLst>
            <pc:docMk/>
            <pc:sldMk cId="677837036" sldId="311"/>
            <ac:picMk id="68" creationId="{F5B213FB-4370-3AA3-078E-FCC2D57A8A1B}"/>
          </ac:picMkLst>
        </pc:picChg>
        <pc:picChg chg="mod">
          <ac:chgData name="Gregor Gärtner" userId="e650ba367d682b2f" providerId="LiveId" clId="{52657E49-1604-A94D-902A-FF904E219896}" dt="2024-11-22T14:36:01.560" v="376" actId="1076"/>
          <ac:picMkLst>
            <pc:docMk/>
            <pc:sldMk cId="677837036" sldId="311"/>
            <ac:picMk id="73" creationId="{FC02989E-3D26-0D9C-1D80-30FA9D08EF7C}"/>
          </ac:picMkLst>
        </pc:picChg>
        <pc:cxnChg chg="mod">
          <ac:chgData name="Gregor Gärtner" userId="e650ba367d682b2f" providerId="LiveId" clId="{52657E49-1604-A94D-902A-FF904E219896}" dt="2024-11-22T16:56:51.074" v="1854"/>
          <ac:cxnSpMkLst>
            <pc:docMk/>
            <pc:sldMk cId="677837036" sldId="311"/>
            <ac:cxnSpMk id="15" creationId="{8C5601E2-4B9F-89E7-C97B-EA5A88F72221}"/>
          </ac:cxnSpMkLst>
        </pc:cxnChg>
      </pc:sldChg>
      <pc:sldChg chg="addSp delSp modSp mod">
        <pc:chgData name="Gregor Gärtner" userId="e650ba367d682b2f" providerId="LiveId" clId="{52657E49-1604-A94D-902A-FF904E219896}" dt="2024-11-22T16:32:57.900" v="1641" actId="1038"/>
        <pc:sldMkLst>
          <pc:docMk/>
          <pc:sldMk cId="2868030142" sldId="312"/>
        </pc:sldMkLst>
        <pc:spChg chg="add del mod">
          <ac:chgData name="Gregor Gärtner" userId="e650ba367d682b2f" providerId="LiveId" clId="{52657E49-1604-A94D-902A-FF904E219896}" dt="2024-11-22T07:48:20.824" v="15" actId="478"/>
          <ac:spMkLst>
            <pc:docMk/>
            <pc:sldMk cId="2868030142" sldId="312"/>
            <ac:spMk id="2" creationId="{52F59F20-4B40-B804-D787-2F9564EE5C9E}"/>
          </ac:spMkLst>
        </pc:spChg>
        <pc:spChg chg="add mod">
          <ac:chgData name="Gregor Gärtner" userId="e650ba367d682b2f" providerId="LiveId" clId="{52657E49-1604-A94D-902A-FF904E219896}" dt="2024-11-22T16:32:57.900" v="1641" actId="1038"/>
          <ac:spMkLst>
            <pc:docMk/>
            <pc:sldMk cId="2868030142" sldId="312"/>
            <ac:spMk id="2" creationId="{9763C692-0D3D-094F-E2D7-EEEADCA2B9F3}"/>
          </ac:spMkLst>
        </pc:spChg>
        <pc:spChg chg="add mod">
          <ac:chgData name="Gregor Gärtner" userId="e650ba367d682b2f" providerId="LiveId" clId="{52657E49-1604-A94D-902A-FF904E219896}" dt="2024-11-22T16:32:57.900" v="1641" actId="1038"/>
          <ac:spMkLst>
            <pc:docMk/>
            <pc:sldMk cId="2868030142" sldId="312"/>
            <ac:spMk id="3" creationId="{14261618-123D-1E6E-28CF-DC3F00845D53}"/>
          </ac:spMkLst>
        </pc:spChg>
        <pc:spChg chg="add del mod">
          <ac:chgData name="Gregor Gärtner" userId="e650ba367d682b2f" providerId="LiveId" clId="{52657E49-1604-A94D-902A-FF904E219896}" dt="2024-11-22T07:48:20.824" v="15" actId="478"/>
          <ac:spMkLst>
            <pc:docMk/>
            <pc:sldMk cId="2868030142" sldId="312"/>
            <ac:spMk id="3" creationId="{E97C0F96-3465-2B6B-C696-5017F213EF05}"/>
          </ac:spMkLst>
        </pc:spChg>
        <pc:spChg chg="add del mod">
          <ac:chgData name="Gregor Gärtner" userId="e650ba367d682b2f" providerId="LiveId" clId="{52657E49-1604-A94D-902A-FF904E219896}" dt="2024-11-22T16:32:39.790" v="1585" actId="478"/>
          <ac:spMkLst>
            <pc:docMk/>
            <pc:sldMk cId="2868030142" sldId="312"/>
            <ac:spMk id="4" creationId="{986505F0-E031-4602-7B84-39A1202F7CA4}"/>
          </ac:spMkLst>
        </pc:spChg>
        <pc:spChg chg="add del mod">
          <ac:chgData name="Gregor Gärtner" userId="e650ba367d682b2f" providerId="LiveId" clId="{52657E49-1604-A94D-902A-FF904E219896}" dt="2024-11-22T16:32:38.782" v="1584" actId="478"/>
          <ac:spMkLst>
            <pc:docMk/>
            <pc:sldMk cId="2868030142" sldId="312"/>
            <ac:spMk id="5" creationId="{8FE0767A-A67E-6906-BBF9-94BA9B6CF954}"/>
          </ac:spMkLst>
        </pc:spChg>
        <pc:spChg chg="del">
          <ac:chgData name="Gregor Gärtner" userId="e650ba367d682b2f" providerId="LiveId" clId="{52657E49-1604-A94D-902A-FF904E219896}" dt="2024-11-22T07:47:54.218" v="12" actId="478"/>
          <ac:spMkLst>
            <pc:docMk/>
            <pc:sldMk cId="2868030142" sldId="312"/>
            <ac:spMk id="29" creationId="{A5B2BE7D-B450-E83D-1E42-9AB54C868A82}"/>
          </ac:spMkLst>
        </pc:spChg>
        <pc:spChg chg="del">
          <ac:chgData name="Gregor Gärtner" userId="e650ba367d682b2f" providerId="LiveId" clId="{52657E49-1604-A94D-902A-FF904E219896}" dt="2024-11-22T07:47:54.218" v="12" actId="478"/>
          <ac:spMkLst>
            <pc:docMk/>
            <pc:sldMk cId="2868030142" sldId="312"/>
            <ac:spMk id="38" creationId="{A411F6D5-1C77-04C5-9E54-F83D6A9B2222}"/>
          </ac:spMkLst>
        </pc:spChg>
        <pc:picChg chg="del">
          <ac:chgData name="Gregor Gärtner" userId="e650ba367d682b2f" providerId="LiveId" clId="{52657E49-1604-A94D-902A-FF904E219896}" dt="2024-11-22T07:47:54.218" v="12" actId="478"/>
          <ac:picMkLst>
            <pc:docMk/>
            <pc:sldMk cId="2868030142" sldId="312"/>
            <ac:picMk id="36" creationId="{C3FF36BE-C92C-848B-791E-CB5689066B6D}"/>
          </ac:picMkLst>
        </pc:picChg>
      </pc:sldChg>
      <pc:sldChg chg="ord modTransition">
        <pc:chgData name="Gregor Gärtner" userId="e650ba367d682b2f" providerId="LiveId" clId="{52657E49-1604-A94D-902A-FF904E219896}" dt="2024-11-22T16:10:19.317" v="1483"/>
        <pc:sldMkLst>
          <pc:docMk/>
          <pc:sldMk cId="1183904822" sldId="317"/>
        </pc:sldMkLst>
      </pc:sldChg>
      <pc:sldChg chg="addSp delSp modSp mod delAnim modAnim">
        <pc:chgData name="Gregor Gärtner" userId="e650ba367d682b2f" providerId="LiveId" clId="{52657E49-1604-A94D-902A-FF904E219896}" dt="2024-11-22T16:55:21.066" v="1852" actId="29295"/>
        <pc:sldMkLst>
          <pc:docMk/>
          <pc:sldMk cId="920135081" sldId="318"/>
        </pc:sldMkLst>
        <pc:spChg chg="mod">
          <ac:chgData name="Gregor Gärtner" userId="e650ba367d682b2f" providerId="LiveId" clId="{52657E49-1604-A94D-902A-FF904E219896}" dt="2024-11-22T16:41:41.799" v="1703" actId="1076"/>
          <ac:spMkLst>
            <pc:docMk/>
            <pc:sldMk cId="920135081" sldId="318"/>
            <ac:spMk id="2" creationId="{D87A5776-AEFA-1ED9-A667-3D962BFDD4B8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3" creationId="{6107775C-8C02-900A-1B24-C435916B34FA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4" creationId="{F028C14C-19A1-BBB8-9553-3B9EAC6B5803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5" creationId="{F729F956-5526-2F91-ED45-05C091E716E8}"/>
          </ac:spMkLst>
        </pc:spChg>
        <pc:spChg chg="mod">
          <ac:chgData name="Gregor Gärtner" userId="e650ba367d682b2f" providerId="LiveId" clId="{52657E49-1604-A94D-902A-FF904E219896}" dt="2024-11-22T16:41:41.799" v="1703" actId="1076"/>
          <ac:spMkLst>
            <pc:docMk/>
            <pc:sldMk cId="920135081" sldId="318"/>
            <ac:spMk id="11" creationId="{E1BF2083-E780-9975-0AB8-8C70ED15AD56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12" creationId="{8DD776CF-8614-1718-D410-35DF136E840C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3" creationId="{D7E19212-3CAD-36BB-F4A6-AE3906266A66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4" creationId="{729AF0E9-22AA-7BCD-3F8B-2453624B4523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5" creationId="{4A657998-A99A-9303-2D53-FB4D4A87BF77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16" creationId="{832277F0-AD35-DBD8-EDB8-7EFB5E47859D}"/>
          </ac:spMkLst>
        </pc:spChg>
        <pc:spChg chg="mod">
          <ac:chgData name="Gregor Gärtner" userId="e650ba367d682b2f" providerId="LiveId" clId="{52657E49-1604-A94D-902A-FF904E219896}" dt="2024-11-22T16:41:41.799" v="1703" actId="1076"/>
          <ac:spMkLst>
            <pc:docMk/>
            <pc:sldMk cId="920135081" sldId="318"/>
            <ac:spMk id="17" creationId="{95A592B9-8302-3FD1-8C4D-784A4D886AF1}"/>
          </ac:spMkLst>
        </pc:spChg>
        <pc:spChg chg="mod">
          <ac:chgData name="Gregor Gärtner" userId="e650ba367d682b2f" providerId="LiveId" clId="{52657E49-1604-A94D-902A-FF904E219896}" dt="2024-11-22T16:50:58.487" v="1740"/>
          <ac:spMkLst>
            <pc:docMk/>
            <pc:sldMk cId="920135081" sldId="318"/>
            <ac:spMk id="18" creationId="{170822CC-2A59-DC7B-2DC9-ED7530DC51D2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9" creationId="{61A1D209-A016-A51A-782E-346419092E2A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20" creationId="{C881C6FA-10E3-7D16-F135-85E9D88DF4F0}"/>
          </ac:spMkLst>
        </pc:spChg>
        <pc:spChg chg="mod">
          <ac:chgData name="Gregor Gärtner" userId="e650ba367d682b2f" providerId="LiveId" clId="{52657E49-1604-A94D-902A-FF904E219896}" dt="2024-11-22T16:41:41.799" v="1703" actId="1076"/>
          <ac:spMkLst>
            <pc:docMk/>
            <pc:sldMk cId="920135081" sldId="318"/>
            <ac:spMk id="24" creationId="{13DD8C91-9F43-0F83-7CF6-88B0B14A450D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25" creationId="{72CA4434-4645-F7A3-2311-D00981D6AEB5}"/>
          </ac:spMkLst>
        </pc:spChg>
        <pc:spChg chg="del mod">
          <ac:chgData name="Gregor Gärtner" userId="e650ba367d682b2f" providerId="LiveId" clId="{52657E49-1604-A94D-902A-FF904E219896}" dt="2024-11-22T16:43:23.430" v="1707" actId="478"/>
          <ac:spMkLst>
            <pc:docMk/>
            <pc:sldMk cId="920135081" sldId="318"/>
            <ac:spMk id="26" creationId="{C9232206-FA4D-7E39-E5F8-82A455E3B273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27" creationId="{AE87C652-9E56-0AF6-F86E-3DE9A69F343E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31" creationId="{E13315D4-47BB-352A-C34B-3F3A68462D71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32" creationId="{EF0AF33A-3C11-7F31-5998-3FC73A96B2A2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33" creationId="{CFCBDD43-F5A8-6A74-7D3B-7B173C247DEF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34" creationId="{66A022EA-E164-6057-00BC-9B67B3421D7A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35" creationId="{8F0AD03B-AB32-F7A6-FF51-9CDC8578B023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36" creationId="{607DFA1D-5B20-B9AE-EECB-203AA6414DEC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37" creationId="{DC376482-72AF-52CF-1EBF-C309FD108139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38" creationId="{60147F0C-E1A7-AE89-551C-CA883727C634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39" creationId="{DE3C3E84-C445-7C53-4622-F83685F16CB2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40" creationId="{F887CF47-1907-02BF-F88C-A355B78F4D27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41" creationId="{70C9AEBC-DA18-B234-2D9D-488F46C4E03D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42" creationId="{176734D7-138F-BBE0-8732-E4C38574AD84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43" creationId="{E0550926-4903-BD0F-0405-901F29E5A5F2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44" creationId="{E25AABB3-8928-9812-8B93-98A4F14C161F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45" creationId="{A366852F-8497-04D7-EEF2-325EB9A08D27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46" creationId="{5D554601-E57D-D061-1870-9424DB0D64F9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47" creationId="{31207718-09FD-6B2E-2958-6B539AD6DFD4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48" creationId="{7A386181-2710-D377-A9E1-C40F4D7693DD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49" creationId="{D781109C-FCEF-F075-099D-ECEEA7CF3865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50" creationId="{EBCD982F-C8A3-A464-5E3D-6CC0FD003748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51" creationId="{0B21551A-2E99-C67B-A144-8639AA742FFB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52" creationId="{04E8EC1B-B875-450B-FA52-64FD169DEEEB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53" creationId="{71A2D04E-8504-21ED-100B-7BF3C52746A2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54" creationId="{884F1192-6C3A-67CD-AEC2-08BF9860DB91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55" creationId="{E7D90B3F-F405-96F5-2159-572D496C660B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56" creationId="{97DFF0A0-8F54-7C3E-95EC-7F48FC473376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57" creationId="{C9EAB337-9FE0-BB2D-EAE6-4DBD05C9F1CE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58" creationId="{DF4564FD-263E-5766-045D-6C4212079684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59" creationId="{3E5F0D30-24C1-FC7B-E405-3026D4AF670F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60" creationId="{CCA67441-63E9-5006-25C2-4BFF14AE18CF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61" creationId="{A3AB2DFC-0BFD-FA16-046F-8C3E9CD8244F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62" creationId="{E56E2ADB-F304-4C2F-A229-2C9C0FE36577}"/>
          </ac:spMkLst>
        </pc:spChg>
        <pc:spChg chg="mod">
          <ac:chgData name="Gregor Gärtner" userId="e650ba367d682b2f" providerId="LiveId" clId="{52657E49-1604-A94D-902A-FF904E219896}" dt="2024-11-22T16:42:00.258" v="1705" actId="1076"/>
          <ac:spMkLst>
            <pc:docMk/>
            <pc:sldMk cId="920135081" sldId="318"/>
            <ac:spMk id="63" creationId="{E2F16C7D-F127-C2F7-C9EF-BC29BD04A8DB}"/>
          </ac:spMkLst>
        </pc:spChg>
        <pc:spChg chg="mod">
          <ac:chgData name="Gregor Gärtner" userId="e650ba367d682b2f" providerId="LiveId" clId="{52657E49-1604-A94D-902A-FF904E219896}" dt="2024-11-22T16:54:55.134" v="1816" actId="1076"/>
          <ac:spMkLst>
            <pc:docMk/>
            <pc:sldMk cId="920135081" sldId="318"/>
            <ac:spMk id="69" creationId="{7DC6B392-F2E1-2646-C973-BAC51A7A723F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70" creationId="{44D8D2CA-5034-1D82-2CCC-4E5A0238F1FA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71" creationId="{F49DCF73-AEDE-02DB-9B08-FFEB7186F22A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72" creationId="{B882C4A3-2072-2AD7-49E9-AA6F8DB98232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73" creationId="{F96657C2-A687-A855-35B6-69A726F537FF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74" creationId="{E7E9BEE1-4CFD-39E3-35E7-4DE0EC04CB20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75" creationId="{402A1AC0-73BB-A3E3-3984-CE8913FB7DD6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76" creationId="{523EDA68-2295-3F31-A75A-65A6A73AFF7C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77" creationId="{9323C74E-05CC-8D1A-DF2A-C7783F3B3A1F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78" creationId="{ABC5A40B-3460-B29B-FEDB-E898DACC9A14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79" creationId="{7A42523C-1DF0-DBEB-F929-32160EF85762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80" creationId="{60516387-23A9-BE33-C33B-D3DD4633EAA8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81" creationId="{02A8E569-0CB6-6D5B-5B37-2BD004FCEDBD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82" creationId="{AA5D14F3-0F1C-94DE-505F-905733DB8AB7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83" creationId="{E9AD0677-90DF-4747-2159-3319B7D870DC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84" creationId="{139F919B-7633-B9CA-5E73-348F4A6C3BDF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85" creationId="{F07EA6CA-A2F4-1F36-EE18-3A86C5118D87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86" creationId="{A90508D5-6ED6-83E4-B284-2379A789E911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87" creationId="{04DA40CA-FDF5-4903-BC84-094A8A1CB4C2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88" creationId="{D2171D75-F120-F995-99FA-7FADC6ADB279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89" creationId="{26FBB7F2-8EF6-EDCC-DC9F-0E8421BA52F3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90" creationId="{D41741B1-DC6E-FDDD-27A2-59161F13AAD8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91" creationId="{16936B96-B034-6682-4207-BCDF9258CF4B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92" creationId="{B53E8423-D267-C83B-6790-5D1E44303B0A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93" creationId="{476F1212-8918-BAFC-B9C0-C16729854C85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94" creationId="{15BFE502-27A0-1618-905C-6978EAC79C72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95" creationId="{8BA8D2F8-5169-D424-9984-9427C28EFC18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96" creationId="{F60C80E9-812E-570A-62CE-CBB6923C9400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97" creationId="{50587D7A-D831-4C29-8D9C-6163550F5AA2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02" creationId="{62FCE305-8554-3846-6FC7-795037502606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03" creationId="{B3209DD0-B501-0DEB-FA8E-F9BAF1BDCBCD}"/>
          </ac:spMkLst>
        </pc:spChg>
        <pc:spChg chg="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05" creationId="{5DEA1976-2C24-6390-72C5-D963F30A895F}"/>
          </ac:spMkLst>
        </pc:spChg>
        <pc:spChg chg="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09" creationId="{9078192F-B4F3-D89B-C323-FEEB3FB591E9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10" creationId="{2FCEA308-B38F-E1A9-D854-99EE0C34CFDE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12" creationId="{42B676D9-3099-5C8F-1FEC-C83B2A03D07E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14" creationId="{FBD67654-4DC8-5784-725F-A7383DB9BB40}"/>
          </ac:spMkLst>
        </pc:spChg>
        <pc:spChg chg="add mod">
          <ac:chgData name="Gregor Gärtner" userId="e650ba367d682b2f" providerId="LiveId" clId="{52657E49-1604-A94D-902A-FF904E219896}" dt="2024-11-22T14:47:13.923" v="522"/>
          <ac:spMkLst>
            <pc:docMk/>
            <pc:sldMk cId="920135081" sldId="318"/>
            <ac:spMk id="115" creationId="{7DB2C52C-DE43-46B8-49B0-89151235127B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17" creationId="{6233FE8B-1AF2-FAF2-4ECF-4769ED084836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18" creationId="{DDFD8E37-1A55-6F08-0928-5A7EF31E497B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19" creationId="{E22E56ED-73CB-2422-1A3E-6ABB1F272F9B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20" creationId="{0DFEC0A0-203D-517D-0139-BF6CBFFD20DB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21" creationId="{235D79EB-79BA-98BC-1736-144B7DA666B0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22" creationId="{9CC9C53D-0D85-8B02-1A6A-649BCB19DBC9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23" creationId="{B6EF3FE8-B992-BD8B-FFC9-D9414098C13B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24" creationId="{407B2646-91B6-9669-240C-45460C6D50F7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25" creationId="{388712D0-8896-FCA9-81A5-F683CDFBFA99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26" creationId="{F8539D82-F68C-6F84-A1C5-7FEA2CF80FEC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27" creationId="{57289B9E-CD37-E615-8733-478848B6C277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28" creationId="{B535F80E-CDA4-A545-79A2-373033E17295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29" creationId="{5B54787F-FB5E-CE04-0228-6CD57CB40343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30" creationId="{AA86955E-263C-C300-0029-51802A150221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31" creationId="{6F3ABE9F-38E7-B5DC-7396-10C8BDFBD124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32" creationId="{DEEF34B1-8480-382F-9117-9B372F5CF329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33" creationId="{CE076CE4-9961-ED4C-DE2A-BE0896F98AB3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34" creationId="{AA48C8F7-7BAC-B47D-B544-9BFE959B1D68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35" creationId="{8C331FE3-CC43-677A-AC42-AC32CC7B9867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36" creationId="{CE08EEC5-34D5-D928-1977-2294D38CA8BE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37" creationId="{6CB2E074-BD8A-635E-7DA3-B4CC0BBA04F3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38" creationId="{29AC3B1E-495C-9F39-3056-FB4D565D496D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39" creationId="{502EFD45-4692-B94A-DE70-DE3DBA31D4F5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40" creationId="{F7A97DB8-F54C-025E-239A-588271BB2EC2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41" creationId="{978387C7-F28F-8F6E-E5CE-9E065EDF1E7A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42" creationId="{134625DC-8A6F-A13B-F522-D6140E071FF4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43" creationId="{9CA9260A-7FC6-5C4F-321C-156A79E5516A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44" creationId="{910AF5C8-DE35-0AE8-C915-32ECA8BCBD76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45" creationId="{407B2474-53A0-A465-75A1-35ED08AFD6A6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46" creationId="{2AD06BF6-CE1F-3AFF-99D9-94F8C46A7D86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47" creationId="{D497C84A-951B-75AC-5F4D-5FC5735D8B08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48" creationId="{543648F1-87E6-3461-19E9-7772AFC135CB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49" creationId="{C649BB8F-0922-8037-F793-AE1E27E93FCD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50" creationId="{18808578-DE0B-EE30-F28E-39E49E0D071F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51" creationId="{7EEACE8B-6805-6393-0A93-51C000ED7C77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52" creationId="{7B103F5E-D9F6-2B53-BDDF-7DE853C58ABF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57" creationId="{3A76BE22-A4BB-4DEE-4299-8541689106B5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58" creationId="{9EF4F043-B207-600A-506B-DFFEB76E96F5}"/>
          </ac:spMkLst>
        </pc:spChg>
        <pc:spChg chg="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60" creationId="{DEDB9414-889A-F26C-DDAA-B8655F7D20DE}"/>
          </ac:spMkLst>
        </pc:spChg>
        <pc:spChg chg="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64" creationId="{2CD57107-F8C0-7E9E-8C74-4DFC47410904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65" creationId="{14F7418E-AB2E-9AD3-87F2-1000B63AED45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67" creationId="{35815342-8046-12D9-B677-286D16D1AABC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69" creationId="{79C3FCF0-D9F3-C504-A1C5-2432BE80A4A8}"/>
          </ac:spMkLst>
        </pc:spChg>
        <pc:spChg chg="add mod">
          <ac:chgData name="Gregor Gärtner" userId="e650ba367d682b2f" providerId="LiveId" clId="{52657E49-1604-A94D-902A-FF904E219896}" dt="2024-11-22T14:47:54.048" v="523"/>
          <ac:spMkLst>
            <pc:docMk/>
            <pc:sldMk cId="920135081" sldId="318"/>
            <ac:spMk id="170" creationId="{51175BD0-FF83-9AC7-D302-08D773B8AEDB}"/>
          </ac:spMkLst>
        </pc:spChg>
        <pc:spChg chg="add mod">
          <ac:chgData name="Gregor Gärtner" userId="e650ba367d682b2f" providerId="LiveId" clId="{52657E49-1604-A94D-902A-FF904E219896}" dt="2024-11-22T16:43:23.724" v="1708"/>
          <ac:spMkLst>
            <pc:docMk/>
            <pc:sldMk cId="920135081" sldId="318"/>
            <ac:spMk id="173" creationId="{F86C1178-77B5-2583-4E5C-A3A67B20E7EF}"/>
          </ac:spMkLst>
        </pc:spChg>
        <pc:grpChg chg="mod">
          <ac:chgData name="Gregor Gärtner" userId="e650ba367d682b2f" providerId="LiveId" clId="{52657E49-1604-A94D-902A-FF904E219896}" dt="2024-11-22T16:41:41.799" v="1703" actId="1076"/>
          <ac:grpSpMkLst>
            <pc:docMk/>
            <pc:sldMk cId="920135081" sldId="318"/>
            <ac:grpSpMk id="10" creationId="{D4FF5FEE-74E2-E7CF-ECD0-7BEEEADE641E}"/>
          </ac:grpSpMkLst>
        </pc:grpChg>
        <pc:grpChg chg="add mod">
          <ac:chgData name="Gregor Gärtner" userId="e650ba367d682b2f" providerId="LiveId" clId="{52657E49-1604-A94D-902A-FF904E219896}" dt="2024-11-22T14:47:13.923" v="522"/>
          <ac:grpSpMkLst>
            <pc:docMk/>
            <pc:sldMk cId="920135081" sldId="318"/>
            <ac:grpSpMk id="104" creationId="{4BCC51AB-2926-2155-6908-49D1283D7033}"/>
          </ac:grpSpMkLst>
        </pc:grpChg>
        <pc:grpChg chg="mod">
          <ac:chgData name="Gregor Gärtner" userId="e650ba367d682b2f" providerId="LiveId" clId="{52657E49-1604-A94D-902A-FF904E219896}" dt="2024-11-22T14:47:13.923" v="522"/>
          <ac:grpSpMkLst>
            <pc:docMk/>
            <pc:sldMk cId="920135081" sldId="318"/>
            <ac:grpSpMk id="106" creationId="{B066479D-8863-A9D9-F6A4-EDDAF64FB380}"/>
          </ac:grpSpMkLst>
        </pc:grpChg>
        <pc:grpChg chg="add mod">
          <ac:chgData name="Gregor Gärtner" userId="e650ba367d682b2f" providerId="LiveId" clId="{52657E49-1604-A94D-902A-FF904E219896}" dt="2024-11-22T14:47:54.048" v="523"/>
          <ac:grpSpMkLst>
            <pc:docMk/>
            <pc:sldMk cId="920135081" sldId="318"/>
            <ac:grpSpMk id="159" creationId="{A39D30BF-EF63-44D0-AFB2-EA48A9BA7F73}"/>
          </ac:grpSpMkLst>
        </pc:grpChg>
        <pc:grpChg chg="mod">
          <ac:chgData name="Gregor Gärtner" userId="e650ba367d682b2f" providerId="LiveId" clId="{52657E49-1604-A94D-902A-FF904E219896}" dt="2024-11-22T14:47:54.048" v="523"/>
          <ac:grpSpMkLst>
            <pc:docMk/>
            <pc:sldMk cId="920135081" sldId="318"/>
            <ac:grpSpMk id="161" creationId="{A1D5D6F5-777C-942C-EAE4-D2374AB0ABA9}"/>
          </ac:grpSpMkLst>
        </pc:grpChg>
        <pc:picChg chg="mod">
          <ac:chgData name="Gregor Gärtner" userId="e650ba367d682b2f" providerId="LiveId" clId="{52657E49-1604-A94D-902A-FF904E219896}" dt="2024-11-22T16:41:41.799" v="1703" actId="1076"/>
          <ac:picMkLst>
            <pc:docMk/>
            <pc:sldMk cId="920135081" sldId="318"/>
            <ac:picMk id="22" creationId="{E3505C69-F03E-79E1-5680-AB51525E7F5B}"/>
          </ac:picMkLst>
        </pc:picChg>
        <pc:picChg chg="mod">
          <ac:chgData name="Gregor Gärtner" userId="e650ba367d682b2f" providerId="LiveId" clId="{52657E49-1604-A94D-902A-FF904E219896}" dt="2024-11-22T16:42:00.258" v="1705" actId="1076"/>
          <ac:picMkLst>
            <pc:docMk/>
            <pc:sldMk cId="920135081" sldId="318"/>
            <ac:picMk id="23" creationId="{CDCF2079-FFA9-F779-2CB3-673DFF81FFCF}"/>
          </ac:picMkLst>
        </pc:picChg>
        <pc:picChg chg="mod">
          <ac:chgData name="Gregor Gärtner" userId="e650ba367d682b2f" providerId="LiveId" clId="{52657E49-1604-A94D-902A-FF904E219896}" dt="2024-11-22T16:42:00.258" v="1705" actId="1076"/>
          <ac:picMkLst>
            <pc:docMk/>
            <pc:sldMk cId="920135081" sldId="318"/>
            <ac:picMk id="64" creationId="{EA3DA7C2-9571-7400-63B1-D78313E75CAF}"/>
          </ac:picMkLst>
        </pc:picChg>
        <pc:picChg chg="mod">
          <ac:chgData name="Gregor Gärtner" userId="e650ba367d682b2f" providerId="LiveId" clId="{52657E49-1604-A94D-902A-FF904E219896}" dt="2024-11-22T16:42:00.258" v="1705" actId="1076"/>
          <ac:picMkLst>
            <pc:docMk/>
            <pc:sldMk cId="920135081" sldId="318"/>
            <ac:picMk id="65" creationId="{B91FD2BF-E8FD-5F23-DCC0-3D77423714A6}"/>
          </ac:picMkLst>
        </pc:picChg>
        <pc:picChg chg="mod">
          <ac:chgData name="Gregor Gärtner" userId="e650ba367d682b2f" providerId="LiveId" clId="{52657E49-1604-A94D-902A-FF904E219896}" dt="2024-11-22T16:42:00.258" v="1705" actId="1076"/>
          <ac:picMkLst>
            <pc:docMk/>
            <pc:sldMk cId="920135081" sldId="318"/>
            <ac:picMk id="66" creationId="{03B34812-D9B4-26E6-DCEF-11088A8D36E5}"/>
          </ac:picMkLst>
        </pc:picChg>
        <pc:picChg chg="mod">
          <ac:chgData name="Gregor Gärtner" userId="e650ba367d682b2f" providerId="LiveId" clId="{52657E49-1604-A94D-902A-FF904E219896}" dt="2024-11-22T16:42:00.258" v="1705" actId="1076"/>
          <ac:picMkLst>
            <pc:docMk/>
            <pc:sldMk cId="920135081" sldId="318"/>
            <ac:picMk id="67" creationId="{B7D789EB-1B9A-A887-5ABD-8759513D809A}"/>
          </ac:picMkLst>
        </pc:picChg>
        <pc:picChg chg="mod">
          <ac:chgData name="Gregor Gärtner" userId="e650ba367d682b2f" providerId="LiveId" clId="{52657E49-1604-A94D-902A-FF904E219896}" dt="2024-11-22T16:41:41.799" v="1703" actId="1076"/>
          <ac:picMkLst>
            <pc:docMk/>
            <pc:sldMk cId="920135081" sldId="318"/>
            <ac:picMk id="68" creationId="{7A9120F8-3E31-6EEB-1B5B-92E8DA9F4FE7}"/>
          </ac:picMkLst>
        </pc:picChg>
        <pc:picChg chg="add mod">
          <ac:chgData name="Gregor Gärtner" userId="e650ba367d682b2f" providerId="LiveId" clId="{52657E49-1604-A94D-902A-FF904E219896}" dt="2024-11-22T14:47:13.923" v="522"/>
          <ac:picMkLst>
            <pc:docMk/>
            <pc:sldMk cId="920135081" sldId="318"/>
            <ac:picMk id="98" creationId="{09204C99-D901-4FD6-03DA-5DA1CD2B8859}"/>
          </ac:picMkLst>
        </pc:picChg>
        <pc:picChg chg="add mod">
          <ac:chgData name="Gregor Gärtner" userId="e650ba367d682b2f" providerId="LiveId" clId="{52657E49-1604-A94D-902A-FF904E219896}" dt="2024-11-22T14:47:13.923" v="522"/>
          <ac:picMkLst>
            <pc:docMk/>
            <pc:sldMk cId="920135081" sldId="318"/>
            <ac:picMk id="99" creationId="{0DC59E17-CBDC-6570-020E-126DFB6167F6}"/>
          </ac:picMkLst>
        </pc:picChg>
        <pc:picChg chg="add mod">
          <ac:chgData name="Gregor Gärtner" userId="e650ba367d682b2f" providerId="LiveId" clId="{52657E49-1604-A94D-902A-FF904E219896}" dt="2024-11-22T14:47:13.923" v="522"/>
          <ac:picMkLst>
            <pc:docMk/>
            <pc:sldMk cId="920135081" sldId="318"/>
            <ac:picMk id="100" creationId="{4FCF3646-8B98-F9C2-1D3F-677EA37DEFAC}"/>
          </ac:picMkLst>
        </pc:picChg>
        <pc:picChg chg="add mod">
          <ac:chgData name="Gregor Gärtner" userId="e650ba367d682b2f" providerId="LiveId" clId="{52657E49-1604-A94D-902A-FF904E219896}" dt="2024-11-22T14:47:13.923" v="522"/>
          <ac:picMkLst>
            <pc:docMk/>
            <pc:sldMk cId="920135081" sldId="318"/>
            <ac:picMk id="101" creationId="{472A0DE6-DFAE-AD63-7723-5B68858C30A4}"/>
          </ac:picMkLst>
        </pc:picChg>
        <pc:picChg chg="mod">
          <ac:chgData name="Gregor Gärtner" userId="e650ba367d682b2f" providerId="LiveId" clId="{52657E49-1604-A94D-902A-FF904E219896}" dt="2024-11-22T14:47:13.923" v="522"/>
          <ac:picMkLst>
            <pc:docMk/>
            <pc:sldMk cId="920135081" sldId="318"/>
            <ac:picMk id="107" creationId="{83EEFDB7-BAD8-8D87-822C-D036F4C490FD}"/>
          </ac:picMkLst>
        </pc:picChg>
        <pc:picChg chg="add mod">
          <ac:chgData name="Gregor Gärtner" userId="e650ba367d682b2f" providerId="LiveId" clId="{52657E49-1604-A94D-902A-FF904E219896}" dt="2024-11-22T14:47:13.923" v="522"/>
          <ac:picMkLst>
            <pc:docMk/>
            <pc:sldMk cId="920135081" sldId="318"/>
            <ac:picMk id="111" creationId="{3DBCB804-7A36-8AE5-B5BB-D21E72C1D637}"/>
          </ac:picMkLst>
        </pc:picChg>
        <pc:picChg chg="add mod">
          <ac:chgData name="Gregor Gärtner" userId="e650ba367d682b2f" providerId="LiveId" clId="{52657E49-1604-A94D-902A-FF904E219896}" dt="2024-11-22T14:47:13.923" v="522"/>
          <ac:picMkLst>
            <pc:docMk/>
            <pc:sldMk cId="920135081" sldId="318"/>
            <ac:picMk id="113" creationId="{6095FC82-A2C2-0EB5-0CF4-0E824F158D34}"/>
          </ac:picMkLst>
        </pc:picChg>
        <pc:picChg chg="add mod">
          <ac:chgData name="Gregor Gärtner" userId="e650ba367d682b2f" providerId="LiveId" clId="{52657E49-1604-A94D-902A-FF904E219896}" dt="2024-11-22T14:47:13.923" v="522"/>
          <ac:picMkLst>
            <pc:docMk/>
            <pc:sldMk cId="920135081" sldId="318"/>
            <ac:picMk id="116" creationId="{A00C249F-2B1C-7750-716A-1B5B2BA84472}"/>
          </ac:picMkLst>
        </pc:picChg>
        <pc:picChg chg="add mod">
          <ac:chgData name="Gregor Gärtner" userId="e650ba367d682b2f" providerId="LiveId" clId="{52657E49-1604-A94D-902A-FF904E219896}" dt="2024-11-22T14:47:54.048" v="523"/>
          <ac:picMkLst>
            <pc:docMk/>
            <pc:sldMk cId="920135081" sldId="318"/>
            <ac:picMk id="153" creationId="{D4E7A04D-12EF-FE98-67F8-3E3B2193B645}"/>
          </ac:picMkLst>
        </pc:picChg>
        <pc:picChg chg="add mod">
          <ac:chgData name="Gregor Gärtner" userId="e650ba367d682b2f" providerId="LiveId" clId="{52657E49-1604-A94D-902A-FF904E219896}" dt="2024-11-22T14:47:54.048" v="523"/>
          <ac:picMkLst>
            <pc:docMk/>
            <pc:sldMk cId="920135081" sldId="318"/>
            <ac:picMk id="154" creationId="{B3B1C30B-0D7F-E245-0B04-9B0F52DA0810}"/>
          </ac:picMkLst>
        </pc:picChg>
        <pc:picChg chg="add mod">
          <ac:chgData name="Gregor Gärtner" userId="e650ba367d682b2f" providerId="LiveId" clId="{52657E49-1604-A94D-902A-FF904E219896}" dt="2024-11-22T14:47:54.048" v="523"/>
          <ac:picMkLst>
            <pc:docMk/>
            <pc:sldMk cId="920135081" sldId="318"/>
            <ac:picMk id="155" creationId="{31468790-6225-9525-5276-30EE79AF3210}"/>
          </ac:picMkLst>
        </pc:picChg>
        <pc:picChg chg="add mod">
          <ac:chgData name="Gregor Gärtner" userId="e650ba367d682b2f" providerId="LiveId" clId="{52657E49-1604-A94D-902A-FF904E219896}" dt="2024-11-22T14:47:54.048" v="523"/>
          <ac:picMkLst>
            <pc:docMk/>
            <pc:sldMk cId="920135081" sldId="318"/>
            <ac:picMk id="156" creationId="{B987F14F-FD69-2A4C-4961-790C28E5C24A}"/>
          </ac:picMkLst>
        </pc:picChg>
        <pc:picChg chg="mod">
          <ac:chgData name="Gregor Gärtner" userId="e650ba367d682b2f" providerId="LiveId" clId="{52657E49-1604-A94D-902A-FF904E219896}" dt="2024-11-22T14:47:54.048" v="523"/>
          <ac:picMkLst>
            <pc:docMk/>
            <pc:sldMk cId="920135081" sldId="318"/>
            <ac:picMk id="162" creationId="{8F269C62-A452-4A6E-C793-32D33E919E85}"/>
          </ac:picMkLst>
        </pc:picChg>
        <pc:picChg chg="add mod">
          <ac:chgData name="Gregor Gärtner" userId="e650ba367d682b2f" providerId="LiveId" clId="{52657E49-1604-A94D-902A-FF904E219896}" dt="2024-11-22T14:47:54.048" v="523"/>
          <ac:picMkLst>
            <pc:docMk/>
            <pc:sldMk cId="920135081" sldId="318"/>
            <ac:picMk id="166" creationId="{D255720C-202D-190F-C749-5CA06EA2167B}"/>
          </ac:picMkLst>
        </pc:picChg>
        <pc:picChg chg="add mod">
          <ac:chgData name="Gregor Gärtner" userId="e650ba367d682b2f" providerId="LiveId" clId="{52657E49-1604-A94D-902A-FF904E219896}" dt="2024-11-22T14:47:54.048" v="523"/>
          <ac:picMkLst>
            <pc:docMk/>
            <pc:sldMk cId="920135081" sldId="318"/>
            <ac:picMk id="168" creationId="{4D0D764D-5FDD-9FD8-8E42-5B3BD12EF852}"/>
          </ac:picMkLst>
        </pc:picChg>
        <pc:picChg chg="add mod">
          <ac:chgData name="Gregor Gärtner" userId="e650ba367d682b2f" providerId="LiveId" clId="{52657E49-1604-A94D-902A-FF904E219896}" dt="2024-11-22T14:47:54.048" v="523"/>
          <ac:picMkLst>
            <pc:docMk/>
            <pc:sldMk cId="920135081" sldId="318"/>
            <ac:picMk id="171" creationId="{A2F6E288-F8CE-FB92-3516-510C884F43D4}"/>
          </ac:picMkLst>
        </pc:picChg>
        <pc:picChg chg="add del mod">
          <ac:chgData name="Gregor Gärtner" userId="e650ba367d682b2f" providerId="LiveId" clId="{52657E49-1604-A94D-902A-FF904E219896}" dt="2024-11-22T15:05:57.989" v="1378" actId="478"/>
          <ac:picMkLst>
            <pc:docMk/>
            <pc:sldMk cId="920135081" sldId="318"/>
            <ac:picMk id="172" creationId="{18FD0C84-C3E3-89CC-F424-7CB73B407E11}"/>
          </ac:picMkLst>
        </pc:picChg>
        <pc:picChg chg="add mod">
          <ac:chgData name="Gregor Gärtner" userId="e650ba367d682b2f" providerId="LiveId" clId="{52657E49-1604-A94D-902A-FF904E219896}" dt="2024-11-22T16:55:21.066" v="1852" actId="29295"/>
          <ac:picMkLst>
            <pc:docMk/>
            <pc:sldMk cId="920135081" sldId="318"/>
            <ac:picMk id="175" creationId="{08EEED2B-E4A9-29E5-360E-72FF4631840F}"/>
          </ac:picMkLst>
        </pc:picChg>
        <pc:cxnChg chg="mod">
          <ac:chgData name="Gregor Gärtner" userId="e650ba367d682b2f" providerId="LiveId" clId="{52657E49-1604-A94D-902A-FF904E219896}" dt="2024-11-22T14:47:13.923" v="522"/>
          <ac:cxnSpMkLst>
            <pc:docMk/>
            <pc:sldMk cId="920135081" sldId="318"/>
            <ac:cxnSpMk id="108" creationId="{D7FE37E7-9BD9-1629-F1FC-35B80C00C095}"/>
          </ac:cxnSpMkLst>
        </pc:cxnChg>
        <pc:cxnChg chg="mod">
          <ac:chgData name="Gregor Gärtner" userId="e650ba367d682b2f" providerId="LiveId" clId="{52657E49-1604-A94D-902A-FF904E219896}" dt="2024-11-22T14:47:54.048" v="523"/>
          <ac:cxnSpMkLst>
            <pc:docMk/>
            <pc:sldMk cId="920135081" sldId="318"/>
            <ac:cxnSpMk id="163" creationId="{52BFDFD4-080C-0869-B9E9-0BB3B379231B}"/>
          </ac:cxnSpMkLst>
        </pc:cxnChg>
      </pc:sldChg>
      <pc:sldChg chg="addSp delSp modSp mod">
        <pc:chgData name="Gregor Gärtner" userId="e650ba367d682b2f" providerId="LiveId" clId="{52657E49-1604-A94D-902A-FF904E219896}" dt="2024-11-22T16:33:48.829" v="1699" actId="1036"/>
        <pc:sldMkLst>
          <pc:docMk/>
          <pc:sldMk cId="2083393333" sldId="319"/>
        </pc:sldMkLst>
        <pc:spChg chg="add mod">
          <ac:chgData name="Gregor Gärtner" userId="e650ba367d682b2f" providerId="LiveId" clId="{52657E49-1604-A94D-902A-FF904E219896}" dt="2024-11-22T16:33:48.829" v="1699" actId="1036"/>
          <ac:spMkLst>
            <pc:docMk/>
            <pc:sldMk cId="2083393333" sldId="319"/>
            <ac:spMk id="2" creationId="{669D2E9D-39B8-9681-0E72-30E321F3EBBA}"/>
          </ac:spMkLst>
        </pc:spChg>
        <pc:spChg chg="add mod">
          <ac:chgData name="Gregor Gärtner" userId="e650ba367d682b2f" providerId="LiveId" clId="{52657E49-1604-A94D-902A-FF904E219896}" dt="2024-11-22T16:33:48.829" v="1699" actId="1036"/>
          <ac:spMkLst>
            <pc:docMk/>
            <pc:sldMk cId="2083393333" sldId="319"/>
            <ac:spMk id="3" creationId="{56028777-4245-A089-BA33-D23FFAB96308}"/>
          </ac:spMkLst>
        </pc:spChg>
        <pc:spChg chg="del mod">
          <ac:chgData name="Gregor Gärtner" userId="e650ba367d682b2f" providerId="LiveId" clId="{52657E49-1604-A94D-902A-FF904E219896}" dt="2024-11-22T16:33:22.899" v="1689" actId="478"/>
          <ac:spMkLst>
            <pc:docMk/>
            <pc:sldMk cId="2083393333" sldId="319"/>
            <ac:spMk id="4" creationId="{04D8DA40-1202-B953-8FBB-F68C860FA636}"/>
          </ac:spMkLst>
        </pc:spChg>
        <pc:spChg chg="del mod">
          <ac:chgData name="Gregor Gärtner" userId="e650ba367d682b2f" providerId="LiveId" clId="{52657E49-1604-A94D-902A-FF904E219896}" dt="2024-11-22T16:33:09.799" v="1644" actId="478"/>
          <ac:spMkLst>
            <pc:docMk/>
            <pc:sldMk cId="2083393333" sldId="319"/>
            <ac:spMk id="5" creationId="{48384047-3F19-DF03-BB1D-75EB3709F15C}"/>
          </ac:spMkLst>
        </pc:spChg>
        <pc:spChg chg="mod">
          <ac:chgData name="Gregor Gärtner" userId="e650ba367d682b2f" providerId="LiveId" clId="{52657E49-1604-A94D-902A-FF904E219896}" dt="2024-11-22T16:33:34.163" v="1690" actId="1076"/>
          <ac:spMkLst>
            <pc:docMk/>
            <pc:sldMk cId="2083393333" sldId="319"/>
            <ac:spMk id="32" creationId="{C93217CB-9749-F3E8-DAB6-1C50462447BD}"/>
          </ac:spMkLst>
        </pc:spChg>
        <pc:spChg chg="mod">
          <ac:chgData name="Gregor Gärtner" userId="e650ba367d682b2f" providerId="LiveId" clId="{52657E49-1604-A94D-902A-FF904E219896}" dt="2024-11-22T16:33:34.163" v="1690" actId="1076"/>
          <ac:spMkLst>
            <pc:docMk/>
            <pc:sldMk cId="2083393333" sldId="319"/>
            <ac:spMk id="33" creationId="{28BE4B85-EA15-F09B-59CA-F7C5324F9C15}"/>
          </ac:spMkLst>
        </pc:spChg>
      </pc:sldChg>
      <pc:sldChg chg="add mod ord modShow">
        <pc:chgData name="Gregor Gärtner" userId="e650ba367d682b2f" providerId="LiveId" clId="{52657E49-1604-A94D-902A-FF904E219896}" dt="2024-11-22T16:11:42.637" v="1487" actId="729"/>
        <pc:sldMkLst>
          <pc:docMk/>
          <pc:sldMk cId="1129256017" sldId="320"/>
        </pc:sldMkLst>
      </pc:sldChg>
      <pc:sldChg chg="addSp delSp modSp new del mod">
        <pc:chgData name="Gregor Gärtner" userId="e650ba367d682b2f" providerId="LiveId" clId="{52657E49-1604-A94D-902A-FF904E219896}" dt="2024-11-22T15:01:35.784" v="922" actId="2696"/>
        <pc:sldMkLst>
          <pc:docMk/>
          <pc:sldMk cId="2339215935" sldId="320"/>
        </pc:sldMkLst>
        <pc:spChg chg="del">
          <ac:chgData name="Gregor Gärtner" userId="e650ba367d682b2f" providerId="LiveId" clId="{52657E49-1604-A94D-902A-FF904E219896}" dt="2024-11-22T14:48:27.850" v="526" actId="478"/>
          <ac:spMkLst>
            <pc:docMk/>
            <pc:sldMk cId="2339215935" sldId="320"/>
            <ac:spMk id="2" creationId="{44FFD9C5-B86C-1C7F-3DFB-A2C85B829A6D}"/>
          </ac:spMkLst>
        </pc:spChg>
        <pc:spChg chg="del">
          <ac:chgData name="Gregor Gärtner" userId="e650ba367d682b2f" providerId="LiveId" clId="{52657E49-1604-A94D-902A-FF904E219896}" dt="2024-11-22T14:48:26.089" v="525" actId="478"/>
          <ac:spMkLst>
            <pc:docMk/>
            <pc:sldMk cId="2339215935" sldId="320"/>
            <ac:spMk id="3" creationId="{205C99F6-A728-ADE5-31B5-DD76E17A48B3}"/>
          </ac:spMkLst>
        </pc:spChg>
        <pc:spChg chg="add mod topLvl">
          <ac:chgData name="Gregor Gärtner" userId="e650ba367d682b2f" providerId="LiveId" clId="{52657E49-1604-A94D-902A-FF904E219896}" dt="2024-11-22T14:55:49.352" v="817" actId="14861"/>
          <ac:spMkLst>
            <pc:docMk/>
            <pc:sldMk cId="2339215935" sldId="320"/>
            <ac:spMk id="7" creationId="{DF238B08-E8BB-CD09-2491-CEAE0A7BF600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8" creationId="{ECA91982-00C1-54B7-9EC0-C60C0C150E3C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9" creationId="{BD04F559-C07D-B13A-D21F-513729557CE5}"/>
          </ac:spMkLst>
        </pc:spChg>
        <pc:spChg chg="add mod topLvl">
          <ac:chgData name="Gregor Gärtner" userId="e650ba367d682b2f" providerId="LiveId" clId="{52657E49-1604-A94D-902A-FF904E219896}" dt="2024-11-22T14:55:49.352" v="817" actId="14861"/>
          <ac:spMkLst>
            <pc:docMk/>
            <pc:sldMk cId="2339215935" sldId="320"/>
            <ac:spMk id="10" creationId="{37DD3955-DB4C-07D3-A6C0-4543BE33B554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11" creationId="{145E6EB5-2966-949D-B562-710497ED6C11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12" creationId="{DBACC632-7091-D8BC-8BC2-35A5CE6E0968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13" creationId="{98D56E8D-0A70-0B52-5C88-6DC5AB324472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14" creationId="{7E924679-9760-9D39-4C6C-13DFF3BE6711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15" creationId="{D1A5996F-1460-BB81-6AAE-7E8778649241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16" creationId="{5B46C787-5F35-4E6F-94B6-E9A462D75770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17" creationId="{F1CA391F-1F5F-4D8D-87C5-4E1E15029529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18" creationId="{CC3F001A-9D0F-6247-F8AF-F53D559444BD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19" creationId="{C23620E9-EAEC-9F89-4919-B6EDF908058D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20" creationId="{0B0D452A-B6EB-50AE-1651-4497234613AB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21" creationId="{376C4F94-622E-4DC3-259F-1522DBDAE884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22" creationId="{C0FE292E-8DAC-642F-76FE-80D889DE4A1F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23" creationId="{74E4BA29-1097-4569-C366-328DC98FECB3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24" creationId="{7ED82A69-CA93-712B-4474-63F1CC754977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25" creationId="{3880EAE7-791C-3106-FED7-29824E0DFE97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26" creationId="{9F252DE1-2BCC-5A31-3001-3B1BBD5FE91B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27" creationId="{042B069D-04FD-66FE-DB41-4BE9489B3B58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28" creationId="{DA2B36F1-E899-5F67-B313-01859C844D06}"/>
          </ac:spMkLst>
        </pc:spChg>
        <pc:spChg chg="add mod topLvl">
          <ac:chgData name="Gregor Gärtner" userId="e650ba367d682b2f" providerId="LiveId" clId="{52657E49-1604-A94D-902A-FF904E219896}" dt="2024-11-22T14:55:49.352" v="817" actId="14861"/>
          <ac:spMkLst>
            <pc:docMk/>
            <pc:sldMk cId="2339215935" sldId="320"/>
            <ac:spMk id="29" creationId="{5E5777DB-10DA-D540-FF5B-637A1CBC5695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30" creationId="{D1CA4B1E-9537-228C-B34F-B85964B9DB57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31" creationId="{DF155896-18B4-1424-C5F6-6EB3017E4FBB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32" creationId="{07AE9467-E66F-39C3-2576-9618D4927314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33" creationId="{62CF6979-0762-046A-05AA-8FB22B2E3144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34" creationId="{856DD997-EEEC-09C2-A6DA-7AEEA51E909C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35" creationId="{1CF0512E-A201-D328-DF90-00DB7F3B8D0B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36" creationId="{557C69C9-4906-CE5A-C767-757F524B33D8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37" creationId="{E5B7B556-5B79-8184-3DDA-804B70D9A053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38" creationId="{33D4E1CD-D016-E069-45BC-63C91914463F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39" creationId="{F49B0F92-4D65-2961-57E3-06FB9A87A1B9}"/>
          </ac:spMkLst>
        </pc:spChg>
        <pc:spChg chg="add mod topLvl">
          <ac:chgData name="Gregor Gärtner" userId="e650ba367d682b2f" providerId="LiveId" clId="{52657E49-1604-A94D-902A-FF904E219896}" dt="2024-11-22T14:55:49.352" v="817" actId="14861"/>
          <ac:spMkLst>
            <pc:docMk/>
            <pc:sldMk cId="2339215935" sldId="320"/>
            <ac:spMk id="40" creationId="{278E75CD-729A-B7DD-BF26-40C015C195A3}"/>
          </ac:spMkLst>
        </pc:spChg>
        <pc:spChg chg="add mod topLvl">
          <ac:chgData name="Gregor Gärtner" userId="e650ba367d682b2f" providerId="LiveId" clId="{52657E49-1604-A94D-902A-FF904E219896}" dt="2024-11-22T14:55:49.352" v="817" actId="14861"/>
          <ac:spMkLst>
            <pc:docMk/>
            <pc:sldMk cId="2339215935" sldId="320"/>
            <ac:spMk id="41" creationId="{09DC4A4C-DE91-D7E5-11E1-54430233CD7E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42" creationId="{2F7B9BF3-8032-FC6C-307A-E3204ADD233C}"/>
          </ac:spMkLst>
        </pc:spChg>
        <pc:spChg chg="add mod topLvl">
          <ac:chgData name="Gregor Gärtner" userId="e650ba367d682b2f" providerId="LiveId" clId="{52657E49-1604-A94D-902A-FF904E219896}" dt="2024-11-22T14:55:49.352" v="817" actId="14861"/>
          <ac:spMkLst>
            <pc:docMk/>
            <pc:sldMk cId="2339215935" sldId="320"/>
            <ac:spMk id="47" creationId="{17AF562C-8EEE-2F5E-D94D-36E0BB043128}"/>
          </ac:spMkLst>
        </pc:spChg>
        <pc:spChg chg="add mod topLvl">
          <ac:chgData name="Gregor Gärtner" userId="e650ba367d682b2f" providerId="LiveId" clId="{52657E49-1604-A94D-902A-FF904E219896}" dt="2024-11-22T14:55:49.352" v="817" actId="14861"/>
          <ac:spMkLst>
            <pc:docMk/>
            <pc:sldMk cId="2339215935" sldId="320"/>
            <ac:spMk id="48" creationId="{5251C0C6-7732-C0D3-BC91-650535689876}"/>
          </ac:spMkLst>
        </pc:spChg>
        <pc:spChg chg="mod">
          <ac:chgData name="Gregor Gärtner" userId="e650ba367d682b2f" providerId="LiveId" clId="{52657E49-1604-A94D-902A-FF904E219896}" dt="2024-11-22T14:50:29.586" v="580" actId="13822"/>
          <ac:spMkLst>
            <pc:docMk/>
            <pc:sldMk cId="2339215935" sldId="320"/>
            <ac:spMk id="50" creationId="{B5CA2EE2-C690-AA0E-2E52-90BE4824E37F}"/>
          </ac:spMkLst>
        </pc:spChg>
        <pc:spChg chg="mod">
          <ac:chgData name="Gregor Gärtner" userId="e650ba367d682b2f" providerId="LiveId" clId="{52657E49-1604-A94D-902A-FF904E219896}" dt="2024-11-22T14:50:29.586" v="580" actId="13822"/>
          <ac:spMkLst>
            <pc:docMk/>
            <pc:sldMk cId="2339215935" sldId="320"/>
            <ac:spMk id="54" creationId="{4BCCEB96-6C2C-6C64-399D-6BA83DA72AD7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55" creationId="{150EAFF2-5F79-4D4F-EE78-998A9AA48722}"/>
          </ac:spMkLst>
        </pc:spChg>
        <pc:spChg chg="add mod topLvl">
          <ac:chgData name="Gregor Gärtner" userId="e650ba367d682b2f" providerId="LiveId" clId="{52657E49-1604-A94D-902A-FF904E219896}" dt="2024-11-22T14:54:45.080" v="767" actId="165"/>
          <ac:spMkLst>
            <pc:docMk/>
            <pc:sldMk cId="2339215935" sldId="320"/>
            <ac:spMk id="57" creationId="{C78551BB-F765-77AB-8D58-794B99EA1446}"/>
          </ac:spMkLst>
        </pc:spChg>
        <pc:spChg chg="add mod topLvl">
          <ac:chgData name="Gregor Gärtner" userId="e650ba367d682b2f" providerId="LiveId" clId="{52657E49-1604-A94D-902A-FF904E219896}" dt="2024-11-22T14:55:49.352" v="817" actId="14861"/>
          <ac:spMkLst>
            <pc:docMk/>
            <pc:sldMk cId="2339215935" sldId="320"/>
            <ac:spMk id="59" creationId="{45FBA63F-4B9E-C985-D017-2574B3BD2068}"/>
          </ac:spMkLst>
        </pc:spChg>
        <pc:spChg chg="add mod topLvl">
          <ac:chgData name="Gregor Gärtner" userId="e650ba367d682b2f" providerId="LiveId" clId="{52657E49-1604-A94D-902A-FF904E219896}" dt="2024-11-22T14:55:49.352" v="817" actId="14861"/>
          <ac:spMkLst>
            <pc:docMk/>
            <pc:sldMk cId="2339215935" sldId="320"/>
            <ac:spMk id="60" creationId="{CDD97211-74D9-747F-778F-627B2A395B11}"/>
          </ac:spMkLst>
        </pc:spChg>
        <pc:grpChg chg="add mod topLvl">
          <ac:chgData name="Gregor Gärtner" userId="e650ba367d682b2f" providerId="LiveId" clId="{52657E49-1604-A94D-902A-FF904E219896}" dt="2024-11-22T14:55:49.352" v="817" actId="14861"/>
          <ac:grpSpMkLst>
            <pc:docMk/>
            <pc:sldMk cId="2339215935" sldId="320"/>
            <ac:grpSpMk id="49" creationId="{2BCDA3AD-6FA9-B476-18CD-A7AA0E30CEA1}"/>
          </ac:grpSpMkLst>
        </pc:grpChg>
        <pc:grpChg chg="mod">
          <ac:chgData name="Gregor Gärtner" userId="e650ba367d682b2f" providerId="LiveId" clId="{52657E49-1604-A94D-902A-FF904E219896}" dt="2024-11-22T14:49:42.769" v="576" actId="207"/>
          <ac:grpSpMkLst>
            <pc:docMk/>
            <pc:sldMk cId="2339215935" sldId="320"/>
            <ac:grpSpMk id="51" creationId="{0D9525D1-562B-29BF-AB36-D59EAAB3ED16}"/>
          </ac:grpSpMkLst>
        </pc:grpChg>
        <pc:grpChg chg="add del mod">
          <ac:chgData name="Gregor Gärtner" userId="e650ba367d682b2f" providerId="LiveId" clId="{52657E49-1604-A94D-902A-FF904E219896}" dt="2024-11-22T14:54:45.080" v="767" actId="165"/>
          <ac:grpSpMkLst>
            <pc:docMk/>
            <pc:sldMk cId="2339215935" sldId="320"/>
            <ac:grpSpMk id="62" creationId="{C70D5467-3750-9035-C884-6183032FED6C}"/>
          </ac:grpSpMkLst>
        </pc:grpChg>
        <pc:grpChg chg="add">
          <ac:chgData name="Gregor Gärtner" userId="e650ba367d682b2f" providerId="LiveId" clId="{52657E49-1604-A94D-902A-FF904E219896}" dt="2024-11-22T14:57:04.237" v="818" actId="164"/>
          <ac:grpSpMkLst>
            <pc:docMk/>
            <pc:sldMk cId="2339215935" sldId="320"/>
            <ac:grpSpMk id="63" creationId="{536F54A9-2393-1824-BBF5-81276C28E164}"/>
          </ac:grpSpMkLst>
        </pc:grpChg>
        <pc:picChg chg="add mod topLvl">
          <ac:chgData name="Gregor Gärtner" userId="e650ba367d682b2f" providerId="LiveId" clId="{52657E49-1604-A94D-902A-FF904E219896}" dt="2024-11-22T14:55:09.975" v="787" actId="29295"/>
          <ac:picMkLst>
            <pc:docMk/>
            <pc:sldMk cId="2339215935" sldId="320"/>
            <ac:picMk id="43" creationId="{3C824E23-3C59-5F83-8402-F19545A4BB44}"/>
          </ac:picMkLst>
        </pc:picChg>
        <pc:picChg chg="add mod topLvl">
          <ac:chgData name="Gregor Gärtner" userId="e650ba367d682b2f" providerId="LiveId" clId="{52657E49-1604-A94D-902A-FF904E219896}" dt="2024-11-22T14:55:09.975" v="787" actId="29295"/>
          <ac:picMkLst>
            <pc:docMk/>
            <pc:sldMk cId="2339215935" sldId="320"/>
            <ac:picMk id="44" creationId="{0E109784-4AAF-854C-2C23-505D48CA781B}"/>
          </ac:picMkLst>
        </pc:picChg>
        <pc:picChg chg="add mod topLvl">
          <ac:chgData name="Gregor Gärtner" userId="e650ba367d682b2f" providerId="LiveId" clId="{52657E49-1604-A94D-902A-FF904E219896}" dt="2024-11-22T14:55:09.975" v="787" actId="29295"/>
          <ac:picMkLst>
            <pc:docMk/>
            <pc:sldMk cId="2339215935" sldId="320"/>
            <ac:picMk id="45" creationId="{9D5373A9-AE1D-76AB-66CC-C95E77270871}"/>
          </ac:picMkLst>
        </pc:picChg>
        <pc:picChg chg="add mod topLvl">
          <ac:chgData name="Gregor Gärtner" userId="e650ba367d682b2f" providerId="LiveId" clId="{52657E49-1604-A94D-902A-FF904E219896}" dt="2024-11-22T14:55:09.975" v="787" actId="29295"/>
          <ac:picMkLst>
            <pc:docMk/>
            <pc:sldMk cId="2339215935" sldId="320"/>
            <ac:picMk id="46" creationId="{6469061A-39D4-3089-4776-C0EFB9F79D95}"/>
          </ac:picMkLst>
        </pc:picChg>
        <pc:picChg chg="mod">
          <ac:chgData name="Gregor Gärtner" userId="e650ba367d682b2f" providerId="LiveId" clId="{52657E49-1604-A94D-902A-FF904E219896}" dt="2024-11-22T14:55:09.975" v="787" actId="29295"/>
          <ac:picMkLst>
            <pc:docMk/>
            <pc:sldMk cId="2339215935" sldId="320"/>
            <ac:picMk id="52" creationId="{CF0C085B-408E-4E2C-3D85-87FAF4497464}"/>
          </ac:picMkLst>
        </pc:picChg>
        <pc:picChg chg="add mod topLvl">
          <ac:chgData name="Gregor Gärtner" userId="e650ba367d682b2f" providerId="LiveId" clId="{52657E49-1604-A94D-902A-FF904E219896}" dt="2024-11-22T14:55:49.352" v="817" actId="14861"/>
          <ac:picMkLst>
            <pc:docMk/>
            <pc:sldMk cId="2339215935" sldId="320"/>
            <ac:picMk id="56" creationId="{725FAEAA-5715-CD74-18F1-28B75C9A8EEC}"/>
          </ac:picMkLst>
        </pc:picChg>
        <pc:picChg chg="add mod topLvl">
          <ac:chgData name="Gregor Gärtner" userId="e650ba367d682b2f" providerId="LiveId" clId="{52657E49-1604-A94D-902A-FF904E219896}" dt="2024-11-22T14:55:49.352" v="817" actId="14861"/>
          <ac:picMkLst>
            <pc:docMk/>
            <pc:sldMk cId="2339215935" sldId="320"/>
            <ac:picMk id="58" creationId="{43F6F1B4-1C4F-A103-EC2E-F34FB5A036F6}"/>
          </ac:picMkLst>
        </pc:picChg>
        <pc:picChg chg="add mod topLvl">
          <ac:chgData name="Gregor Gärtner" userId="e650ba367d682b2f" providerId="LiveId" clId="{52657E49-1604-A94D-902A-FF904E219896}" dt="2024-11-22T14:55:49.352" v="817" actId="14861"/>
          <ac:picMkLst>
            <pc:docMk/>
            <pc:sldMk cId="2339215935" sldId="320"/>
            <ac:picMk id="61" creationId="{AB013F02-F673-DB01-38FF-3678AB2C8EF2}"/>
          </ac:picMkLst>
        </pc:picChg>
        <pc:picChg chg="add del mod">
          <ac:chgData name="Gregor Gärtner" userId="e650ba367d682b2f" providerId="LiveId" clId="{52657E49-1604-A94D-902A-FF904E219896}" dt="2024-11-22T15:00:14.038" v="904" actId="478"/>
          <ac:picMkLst>
            <pc:docMk/>
            <pc:sldMk cId="2339215935" sldId="320"/>
            <ac:picMk id="65" creationId="{DBDC359B-0A91-08DB-95A9-D019AC5AA068}"/>
          </ac:picMkLst>
        </pc:picChg>
        <pc:cxnChg chg="mod">
          <ac:chgData name="Gregor Gärtner" userId="e650ba367d682b2f" providerId="LiveId" clId="{52657E49-1604-A94D-902A-FF904E219896}" dt="2024-11-22T14:50:29.586" v="580" actId="13822"/>
          <ac:cxnSpMkLst>
            <pc:docMk/>
            <pc:sldMk cId="2339215935" sldId="320"/>
            <ac:cxnSpMk id="53" creationId="{06114D36-817A-00AC-946C-5A89BB2C89BD}"/>
          </ac:cxnSpMkLst>
        </pc:cxnChg>
      </pc:sldChg>
      <pc:sldChg chg="delSp modSp add del mod">
        <pc:chgData name="Gregor Gärtner" userId="e650ba367d682b2f" providerId="LiveId" clId="{52657E49-1604-A94D-902A-FF904E219896}" dt="2024-11-22T15:02:51.096" v="1304" actId="2696"/>
        <pc:sldMkLst>
          <pc:docMk/>
          <pc:sldMk cId="1286391048" sldId="321"/>
        </pc:sldMkLst>
        <pc:grpChg chg="mod">
          <ac:chgData name="Gregor Gärtner" userId="e650ba367d682b2f" providerId="LiveId" clId="{52657E49-1604-A94D-902A-FF904E219896}" dt="2024-11-22T15:01:27.030" v="919" actId="1076"/>
          <ac:grpSpMkLst>
            <pc:docMk/>
            <pc:sldMk cId="1286391048" sldId="321"/>
            <ac:grpSpMk id="63" creationId="{0B3CA3AA-3E71-270A-87F0-2B6B60CCF136}"/>
          </ac:grpSpMkLst>
        </pc:grpChg>
        <pc:picChg chg="del mod">
          <ac:chgData name="Gregor Gärtner" userId="e650ba367d682b2f" providerId="LiveId" clId="{52657E49-1604-A94D-902A-FF904E219896}" dt="2024-11-22T15:01:37.816" v="923" actId="478"/>
          <ac:picMkLst>
            <pc:docMk/>
            <pc:sldMk cId="1286391048" sldId="321"/>
            <ac:picMk id="65" creationId="{AC483734-7FB3-FC68-D1EB-6E09441D8AA4}"/>
          </ac:picMkLst>
        </pc:picChg>
      </pc:sldChg>
      <pc:sldChg chg="addSp delSp modSp new del mod delAnim modAnim">
        <pc:chgData name="Gregor Gärtner" userId="e650ba367d682b2f" providerId="LiveId" clId="{52657E49-1604-A94D-902A-FF904E219896}" dt="2024-11-22T16:56:23.754" v="1853" actId="2696"/>
        <pc:sldMkLst>
          <pc:docMk/>
          <pc:sldMk cId="1661948128" sldId="321"/>
        </pc:sldMkLst>
        <pc:spChg chg="del">
          <ac:chgData name="Gregor Gärtner" userId="e650ba367d682b2f" providerId="LiveId" clId="{52657E49-1604-A94D-902A-FF904E219896}" dt="2024-11-22T16:52:56.380" v="1745" actId="478"/>
          <ac:spMkLst>
            <pc:docMk/>
            <pc:sldMk cId="1661948128" sldId="321"/>
            <ac:spMk id="2" creationId="{5C73E4EA-A80C-294D-356D-7CF43D38C77C}"/>
          </ac:spMkLst>
        </pc:spChg>
        <pc:spChg chg="del">
          <ac:chgData name="Gregor Gärtner" userId="e650ba367d682b2f" providerId="LiveId" clId="{52657E49-1604-A94D-902A-FF904E219896}" dt="2024-11-22T16:52:57.624" v="1746" actId="478"/>
          <ac:spMkLst>
            <pc:docMk/>
            <pc:sldMk cId="1661948128" sldId="321"/>
            <ac:spMk id="3" creationId="{F7888F9C-924B-8AED-109D-D9B847272D77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7" creationId="{3E74A429-FDE3-7F93-B0B4-2F66229EC9FD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8" creationId="{15E9AFDD-B5AA-7C25-51E7-22AF201CA1CB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9" creationId="{146929B4-8A12-6BC7-4110-164E1DBAD82A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10" creationId="{562AAC11-8ABD-B4EA-567C-5C35890D0300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11" creationId="{89FECA46-597B-E489-DDF7-EF74824BE394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12" creationId="{F9D224B1-6475-7260-E426-9BDE01AA3F2A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13" creationId="{039342BE-2FA6-7CA1-15C9-F891DBF97748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14" creationId="{10B998C4-30CA-F6C6-F857-D3498447F2A1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15" creationId="{3D78FE59-E13D-C39F-AA70-D0686787DA26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16" creationId="{2D099702-D978-F353-F957-17543CC7B062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17" creationId="{DA735C84-046E-084A-B017-69156ABB9685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18" creationId="{52E7DFB1-A97B-757C-9AF1-B99B1A186A97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19" creationId="{1B6B6FDF-7150-88FB-1810-44626D1ECA7E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20" creationId="{C7C3F317-5937-A9AD-D299-D93527F16BA3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21" creationId="{CE516914-5F8F-6C2F-CC0B-0E814E11B30C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22" creationId="{89BA4341-911B-EFB0-5074-2B436750DA60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23" creationId="{F3F56D65-58BD-0758-44DA-7AB533793F66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24" creationId="{A613DB82-57EA-59E1-F555-840805906BF9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25" creationId="{FD814931-9E41-9DD2-B4E2-EF2760034087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26" creationId="{030E3B53-F46A-1AC0-D557-332B7E66D1BC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27" creationId="{30CAE4D7-5EE3-F406-3E82-FACA086A86FA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28" creationId="{3C9BA721-3B2A-2CAB-EC67-D3A23D49EFDA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29" creationId="{E06D4CFB-4008-E25D-70AF-A14CC507821E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30" creationId="{0E340D8A-D726-5F8E-2D25-48B14B24D951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31" creationId="{A10804BB-C8E6-3CE9-6208-99CFE0BC8B67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32" creationId="{A2504BCC-D312-E4D8-BEC3-92F8E27B144C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33" creationId="{8601D6E3-DC42-D00D-A016-A2ED231E1A2F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34" creationId="{481EFBE9-6631-AA08-B516-F4E02DF87976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35" creationId="{741F2449-6DFA-35CB-A8BD-4D7C1D1468D2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36" creationId="{66F089DB-9F08-A993-E707-61169613E557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37" creationId="{8CEC5692-E0BE-27F4-F531-8ECC9EE7F618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38" creationId="{9C0A4450-33E4-A2CD-9BE8-30755E55E605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39" creationId="{7794AE60-496A-9D65-9F42-485D5E5491C8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40" creationId="{41FAF074-8485-772B-4B01-6ACBD9D6CEAC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41" creationId="{232E9F04-5FD3-C442-8C85-327F04E1C869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42" creationId="{CE2D0184-DA9A-642A-983A-9C16CEFF4D64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47" creationId="{6C52C280-DA42-0494-0A9D-025B2F19CF43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48" creationId="{3E43D394-6DB8-F25E-2FE6-E972680CA119}"/>
          </ac:spMkLst>
        </pc:spChg>
        <pc:spChg chg="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50" creationId="{55D35D1F-AAAF-387E-0864-01E3C481A061}"/>
          </ac:spMkLst>
        </pc:spChg>
        <pc:spChg chg="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54" creationId="{DBA2CEBB-E0AF-8E08-6E95-A1A2E0B99CC9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55" creationId="{5D694265-525C-34A9-FCF4-BB58AA0B58C2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57" creationId="{060864E4-17B6-15AE-3AA8-F156972CBDC0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59" creationId="{44CEADCC-300B-41A9-7A4E-F6E970C634DB}"/>
          </ac:spMkLst>
        </pc:spChg>
        <pc:spChg chg="add mod">
          <ac:chgData name="Gregor Gärtner" userId="e650ba367d682b2f" providerId="LiveId" clId="{52657E49-1604-A94D-902A-FF904E219896}" dt="2024-11-22T16:52:30.644" v="1744"/>
          <ac:spMkLst>
            <pc:docMk/>
            <pc:sldMk cId="1661948128" sldId="321"/>
            <ac:spMk id="60" creationId="{26C0EDBB-2F88-E787-BA09-63453B295BE7}"/>
          </ac:spMkLst>
        </pc:spChg>
        <pc:grpChg chg="add mod">
          <ac:chgData name="Gregor Gärtner" userId="e650ba367d682b2f" providerId="LiveId" clId="{52657E49-1604-A94D-902A-FF904E219896}" dt="2024-11-22T16:52:30.644" v="1744"/>
          <ac:grpSpMkLst>
            <pc:docMk/>
            <pc:sldMk cId="1661948128" sldId="321"/>
            <ac:grpSpMk id="49" creationId="{91061A6B-00A1-D8C4-1ACE-586EC4139B1B}"/>
          </ac:grpSpMkLst>
        </pc:grpChg>
        <pc:grpChg chg="mod">
          <ac:chgData name="Gregor Gärtner" userId="e650ba367d682b2f" providerId="LiveId" clId="{52657E49-1604-A94D-902A-FF904E219896}" dt="2024-11-22T16:52:30.644" v="1744"/>
          <ac:grpSpMkLst>
            <pc:docMk/>
            <pc:sldMk cId="1661948128" sldId="321"/>
            <ac:grpSpMk id="51" creationId="{2BE7A09B-C00B-B690-D3D6-4A20A74A9505}"/>
          </ac:grpSpMkLst>
        </pc:grpChg>
        <pc:grpChg chg="add">
          <ac:chgData name="Gregor Gärtner" userId="e650ba367d682b2f" providerId="LiveId" clId="{52657E49-1604-A94D-902A-FF904E219896}" dt="2024-11-22T16:53:03.534" v="1747" actId="164"/>
          <ac:grpSpMkLst>
            <pc:docMk/>
            <pc:sldMk cId="1661948128" sldId="321"/>
            <ac:grpSpMk id="62" creationId="{568C00F3-561E-AFE6-E8D4-F1C27009AF40}"/>
          </ac:grpSpMkLst>
        </pc:grpChg>
        <pc:picChg chg="add mod">
          <ac:chgData name="Gregor Gärtner" userId="e650ba367d682b2f" providerId="LiveId" clId="{52657E49-1604-A94D-902A-FF904E219896}" dt="2024-11-22T16:52:30.644" v="1744"/>
          <ac:picMkLst>
            <pc:docMk/>
            <pc:sldMk cId="1661948128" sldId="321"/>
            <ac:picMk id="43" creationId="{C62B570B-EF81-CFF4-BBB6-07FB80B0C829}"/>
          </ac:picMkLst>
        </pc:picChg>
        <pc:picChg chg="add mod">
          <ac:chgData name="Gregor Gärtner" userId="e650ba367d682b2f" providerId="LiveId" clId="{52657E49-1604-A94D-902A-FF904E219896}" dt="2024-11-22T16:52:30.644" v="1744"/>
          <ac:picMkLst>
            <pc:docMk/>
            <pc:sldMk cId="1661948128" sldId="321"/>
            <ac:picMk id="44" creationId="{39FF0ED0-5904-CCAB-D7C3-ADE4DA9E7D27}"/>
          </ac:picMkLst>
        </pc:picChg>
        <pc:picChg chg="add mod">
          <ac:chgData name="Gregor Gärtner" userId="e650ba367d682b2f" providerId="LiveId" clId="{52657E49-1604-A94D-902A-FF904E219896}" dt="2024-11-22T16:52:30.644" v="1744"/>
          <ac:picMkLst>
            <pc:docMk/>
            <pc:sldMk cId="1661948128" sldId="321"/>
            <ac:picMk id="45" creationId="{3CBAA794-A502-37CA-9F64-2CE7BA3F3103}"/>
          </ac:picMkLst>
        </pc:picChg>
        <pc:picChg chg="add mod">
          <ac:chgData name="Gregor Gärtner" userId="e650ba367d682b2f" providerId="LiveId" clId="{52657E49-1604-A94D-902A-FF904E219896}" dt="2024-11-22T16:52:30.644" v="1744"/>
          <ac:picMkLst>
            <pc:docMk/>
            <pc:sldMk cId="1661948128" sldId="321"/>
            <ac:picMk id="46" creationId="{1A28860C-AE86-E631-B334-B683020EA67A}"/>
          </ac:picMkLst>
        </pc:picChg>
        <pc:picChg chg="mod">
          <ac:chgData name="Gregor Gärtner" userId="e650ba367d682b2f" providerId="LiveId" clId="{52657E49-1604-A94D-902A-FF904E219896}" dt="2024-11-22T16:52:30.644" v="1744"/>
          <ac:picMkLst>
            <pc:docMk/>
            <pc:sldMk cId="1661948128" sldId="321"/>
            <ac:picMk id="52" creationId="{56E51865-C4EB-8294-5F9F-CAFEF6DDCA0E}"/>
          </ac:picMkLst>
        </pc:picChg>
        <pc:picChg chg="add mod">
          <ac:chgData name="Gregor Gärtner" userId="e650ba367d682b2f" providerId="LiveId" clId="{52657E49-1604-A94D-902A-FF904E219896}" dt="2024-11-22T16:52:30.644" v="1744"/>
          <ac:picMkLst>
            <pc:docMk/>
            <pc:sldMk cId="1661948128" sldId="321"/>
            <ac:picMk id="56" creationId="{0E033B75-0D3C-26EF-5C20-E08819E032D4}"/>
          </ac:picMkLst>
        </pc:picChg>
        <pc:picChg chg="add mod">
          <ac:chgData name="Gregor Gärtner" userId="e650ba367d682b2f" providerId="LiveId" clId="{52657E49-1604-A94D-902A-FF904E219896}" dt="2024-11-22T16:52:30.644" v="1744"/>
          <ac:picMkLst>
            <pc:docMk/>
            <pc:sldMk cId="1661948128" sldId="321"/>
            <ac:picMk id="58" creationId="{CE1E5EDD-BCCE-33C4-09AD-3084FADD3D6C}"/>
          </ac:picMkLst>
        </pc:picChg>
        <pc:picChg chg="add mod">
          <ac:chgData name="Gregor Gärtner" userId="e650ba367d682b2f" providerId="LiveId" clId="{52657E49-1604-A94D-902A-FF904E219896}" dt="2024-11-22T16:52:30.644" v="1744"/>
          <ac:picMkLst>
            <pc:docMk/>
            <pc:sldMk cId="1661948128" sldId="321"/>
            <ac:picMk id="61" creationId="{400B20FE-2977-E793-A669-F0A9BB4118D4}"/>
          </ac:picMkLst>
        </pc:picChg>
        <pc:cxnChg chg="mod">
          <ac:chgData name="Gregor Gärtner" userId="e650ba367d682b2f" providerId="LiveId" clId="{52657E49-1604-A94D-902A-FF904E219896}" dt="2024-11-22T16:52:30.644" v="1744"/>
          <ac:cxnSpMkLst>
            <pc:docMk/>
            <pc:sldMk cId="1661948128" sldId="321"/>
            <ac:cxnSpMk id="53" creationId="{A776BCB1-AAA0-3EB2-E39C-4C34E85C8393}"/>
          </ac:cxnSpMkLst>
        </pc:cxnChg>
      </pc:sldChg>
      <pc:sldChg chg="delSp modSp add del mod">
        <pc:chgData name="Gregor Gärtner" userId="e650ba367d682b2f" providerId="LiveId" clId="{52657E49-1604-A94D-902A-FF904E219896}" dt="2024-11-22T15:02:53.707" v="1305" actId="2696"/>
        <pc:sldMkLst>
          <pc:docMk/>
          <pc:sldMk cId="1463867732" sldId="322"/>
        </pc:sldMkLst>
        <pc:picChg chg="del mod">
          <ac:chgData name="Gregor Gärtner" userId="e650ba367d682b2f" providerId="LiveId" clId="{52657E49-1604-A94D-902A-FF904E219896}" dt="2024-11-22T15:02:45.968" v="1303" actId="478"/>
          <ac:picMkLst>
            <pc:docMk/>
            <pc:sldMk cId="1463867732" sldId="322"/>
            <ac:picMk id="65" creationId="{AF88B20E-BC09-6028-7788-5CA6566536C5}"/>
          </ac:picMkLst>
        </pc:picChg>
      </pc:sldChg>
    </pc:docChg>
  </pc:docChgLst>
  <pc:docChgLst>
    <pc:chgData name="Gregor Gärtner" userId="e650ba367d682b2f" providerId="LiveId" clId="{1DD723A5-46FB-6243-AA7B-6DB9830D0DBD}"/>
    <pc:docChg chg="undo redo custSel addSld delSld modSld sldOrd">
      <pc:chgData name="Gregor Gärtner" userId="e650ba367d682b2f" providerId="LiveId" clId="{1DD723A5-46FB-6243-AA7B-6DB9830D0DBD}" dt="2024-11-20T16:16:24.082" v="13510" actId="14100"/>
      <pc:docMkLst>
        <pc:docMk/>
      </pc:docMkLst>
      <pc:sldChg chg="addSp modSp mod">
        <pc:chgData name="Gregor Gärtner" userId="e650ba367d682b2f" providerId="LiveId" clId="{1DD723A5-46FB-6243-AA7B-6DB9830D0DBD}" dt="2024-11-20T16:16:24.082" v="13510" actId="14100"/>
        <pc:sldMkLst>
          <pc:docMk/>
          <pc:sldMk cId="3536168811" sldId="256"/>
        </pc:sldMkLst>
        <pc:spChg chg="add mod">
          <ac:chgData name="Gregor Gärtner" userId="e650ba367d682b2f" providerId="LiveId" clId="{1DD723A5-46FB-6243-AA7B-6DB9830D0DBD}" dt="2024-11-20T16:10:19.696" v="13459" actId="1036"/>
          <ac:spMkLst>
            <pc:docMk/>
            <pc:sldMk cId="3536168811" sldId="256"/>
            <ac:spMk id="2" creationId="{8625FA9F-AF0B-6B9C-5EB8-FBFFF0171B20}"/>
          </ac:spMkLst>
        </pc:spChg>
        <pc:spChg chg="mod">
          <ac:chgData name="Gregor Gärtner" userId="e650ba367d682b2f" providerId="LiveId" clId="{1DD723A5-46FB-6243-AA7B-6DB9830D0DBD}" dt="2024-11-20T16:16:24.082" v="13510" actId="14100"/>
          <ac:spMkLst>
            <pc:docMk/>
            <pc:sldMk cId="3536168811" sldId="256"/>
            <ac:spMk id="3" creationId="{AC1FB292-90C1-439C-8480-EB4116CF2374}"/>
          </ac:spMkLst>
        </pc:spChg>
        <pc:spChg chg="mod">
          <ac:chgData name="Gregor Gärtner" userId="e650ba367d682b2f" providerId="LiveId" clId="{1DD723A5-46FB-6243-AA7B-6DB9830D0DBD}" dt="2024-11-20T16:07:23.641" v="13253" actId="1076"/>
          <ac:spMkLst>
            <pc:docMk/>
            <pc:sldMk cId="3536168811" sldId="256"/>
            <ac:spMk id="6" creationId="{4171C1F6-869F-40B1-8975-92FF2042F4CD}"/>
          </ac:spMkLst>
        </pc:spChg>
      </pc:sldChg>
      <pc:sldChg chg="add del mod ord modShow">
        <pc:chgData name="Gregor Gärtner" userId="e650ba367d682b2f" providerId="LiveId" clId="{1DD723A5-46FB-6243-AA7B-6DB9830D0DBD}" dt="2024-11-19T18:49:26.784" v="11308" actId="729"/>
        <pc:sldMkLst>
          <pc:docMk/>
          <pc:sldMk cId="1381974700" sldId="257"/>
        </pc:sldMkLst>
      </pc:sldChg>
      <pc:sldChg chg="addSp modSp add del mod modShow">
        <pc:chgData name="Gregor Gärtner" userId="e650ba367d682b2f" providerId="LiveId" clId="{1DD723A5-46FB-6243-AA7B-6DB9830D0DBD}" dt="2024-11-19T18:49:26.784" v="11308" actId="729"/>
        <pc:sldMkLst>
          <pc:docMk/>
          <pc:sldMk cId="1227673085" sldId="258"/>
        </pc:sldMkLst>
        <pc:spChg chg="mod">
          <ac:chgData name="Gregor Gärtner" userId="e650ba367d682b2f" providerId="LiveId" clId="{1DD723A5-46FB-6243-AA7B-6DB9830D0DBD}" dt="2024-11-16T22:01:59.329" v="3555" actId="692"/>
          <ac:spMkLst>
            <pc:docMk/>
            <pc:sldMk cId="1227673085" sldId="258"/>
            <ac:spMk id="9" creationId="{4E84010A-CBE1-8161-B78A-6612EDF7A4C6}"/>
          </ac:spMkLst>
        </pc:spChg>
        <pc:picChg chg="add mod">
          <ac:chgData name="Gregor Gärtner" userId="e650ba367d682b2f" providerId="LiveId" clId="{1DD723A5-46FB-6243-AA7B-6DB9830D0DBD}" dt="2024-11-17T15:59:08.491" v="3852"/>
          <ac:picMkLst>
            <pc:docMk/>
            <pc:sldMk cId="1227673085" sldId="258"/>
            <ac:picMk id="2" creationId="{85435393-88AC-2AF8-BC07-3370A6B80A39}"/>
          </ac:picMkLst>
        </pc:picChg>
        <pc:picChg chg="mod modCrop">
          <ac:chgData name="Gregor Gärtner" userId="e650ba367d682b2f" providerId="LiveId" clId="{1DD723A5-46FB-6243-AA7B-6DB9830D0DBD}" dt="2024-11-16T10:24:58.777" v="3007" actId="692"/>
          <ac:picMkLst>
            <pc:docMk/>
            <pc:sldMk cId="1227673085" sldId="258"/>
            <ac:picMk id="5" creationId="{12CAC3AD-7A83-2DC0-A439-2EA9D5B32659}"/>
          </ac:picMkLst>
        </pc:picChg>
      </pc:sldChg>
      <pc:sldChg chg="addSp delSp modSp add del mod ord delAnim modAnim modShow">
        <pc:chgData name="Gregor Gärtner" userId="e650ba367d682b2f" providerId="LiveId" clId="{1DD723A5-46FB-6243-AA7B-6DB9830D0DBD}" dt="2024-11-19T18:49:26.784" v="11308" actId="729"/>
        <pc:sldMkLst>
          <pc:docMk/>
          <pc:sldMk cId="2323644087" sldId="259"/>
        </pc:sldMkLst>
        <pc:spChg chg="add del mod">
          <ac:chgData name="Gregor Gärtner" userId="e650ba367d682b2f" providerId="LiveId" clId="{1DD723A5-46FB-6243-AA7B-6DB9830D0DBD}" dt="2024-11-19T08:25:49.770" v="6499" actId="478"/>
          <ac:spMkLst>
            <pc:docMk/>
            <pc:sldMk cId="2323644087" sldId="259"/>
            <ac:spMk id="2" creationId="{78262E46-D5C7-29A9-A298-74A5D832ED1F}"/>
          </ac:spMkLst>
        </pc:spChg>
        <pc:spChg chg="add del mod">
          <ac:chgData name="Gregor Gärtner" userId="e650ba367d682b2f" providerId="LiveId" clId="{1DD723A5-46FB-6243-AA7B-6DB9830D0DBD}" dt="2024-11-19T08:26:22.560" v="6520" actId="478"/>
          <ac:spMkLst>
            <pc:docMk/>
            <pc:sldMk cId="2323644087" sldId="259"/>
            <ac:spMk id="3" creationId="{F60154E0-CAC4-0A11-78C8-60B90631ACEB}"/>
          </ac:spMkLst>
        </pc:spChg>
        <pc:spChg chg="add del mod">
          <ac:chgData name="Gregor Gärtner" userId="e650ba367d682b2f" providerId="LiveId" clId="{1DD723A5-46FB-6243-AA7B-6DB9830D0DBD}" dt="2024-11-19T08:26:21.010" v="6519" actId="478"/>
          <ac:spMkLst>
            <pc:docMk/>
            <pc:sldMk cId="2323644087" sldId="259"/>
            <ac:spMk id="5" creationId="{AEE249AB-E7B0-E642-9C76-A4D113C66FD4}"/>
          </ac:spMkLst>
        </pc:spChg>
        <pc:spChg chg="add del mod">
          <ac:chgData name="Gregor Gärtner" userId="e650ba367d682b2f" providerId="LiveId" clId="{1DD723A5-46FB-6243-AA7B-6DB9830D0DBD}" dt="2024-11-19T08:26:19.942" v="6518" actId="478"/>
          <ac:spMkLst>
            <pc:docMk/>
            <pc:sldMk cId="2323644087" sldId="259"/>
            <ac:spMk id="9" creationId="{5F7ED8E0-B01B-90BA-58DB-4644F2F60C3C}"/>
          </ac:spMkLst>
        </pc:spChg>
        <pc:spChg chg="add del mod">
          <ac:chgData name="Gregor Gärtner" userId="e650ba367d682b2f" providerId="LiveId" clId="{1DD723A5-46FB-6243-AA7B-6DB9830D0DBD}" dt="2024-11-19T08:26:19.027" v="6517" actId="478"/>
          <ac:spMkLst>
            <pc:docMk/>
            <pc:sldMk cId="2323644087" sldId="259"/>
            <ac:spMk id="10" creationId="{89CD84BF-D1EE-DB27-5C5F-976A2D34D701}"/>
          </ac:spMkLst>
        </pc:spChg>
        <pc:spChg chg="add del mod">
          <ac:chgData name="Gregor Gärtner" userId="e650ba367d682b2f" providerId="LiveId" clId="{1DD723A5-46FB-6243-AA7B-6DB9830D0DBD}" dt="2024-11-19T08:26:17.876" v="6516" actId="478"/>
          <ac:spMkLst>
            <pc:docMk/>
            <pc:sldMk cId="2323644087" sldId="259"/>
            <ac:spMk id="12" creationId="{6B49C746-60A4-2B4A-8C1D-CAE779079818}"/>
          </ac:spMkLst>
        </pc:spChg>
        <pc:spChg chg="add del mod">
          <ac:chgData name="Gregor Gärtner" userId="e650ba367d682b2f" providerId="LiveId" clId="{1DD723A5-46FB-6243-AA7B-6DB9830D0DBD}" dt="2024-11-19T08:26:16.258" v="6515" actId="478"/>
          <ac:spMkLst>
            <pc:docMk/>
            <pc:sldMk cId="2323644087" sldId="259"/>
            <ac:spMk id="14" creationId="{8F24EBA7-D3C6-25D5-0030-A0E0357D0F7C}"/>
          </ac:spMkLst>
        </pc:spChg>
        <pc:spChg chg="add del mod">
          <ac:chgData name="Gregor Gärtner" userId="e650ba367d682b2f" providerId="LiveId" clId="{1DD723A5-46FB-6243-AA7B-6DB9830D0DBD}" dt="2024-11-19T08:26:14.762" v="6514" actId="478"/>
          <ac:spMkLst>
            <pc:docMk/>
            <pc:sldMk cId="2323644087" sldId="259"/>
            <ac:spMk id="15" creationId="{38081EF4-BCA5-B34F-BDC5-048F42D05CEA}"/>
          </ac:spMkLst>
        </pc:spChg>
        <pc:spChg chg="add del mod">
          <ac:chgData name="Gregor Gärtner" userId="e650ba367d682b2f" providerId="LiveId" clId="{1DD723A5-46FB-6243-AA7B-6DB9830D0DBD}" dt="2024-11-19T08:26:13.330" v="6513" actId="478"/>
          <ac:spMkLst>
            <pc:docMk/>
            <pc:sldMk cId="2323644087" sldId="259"/>
            <ac:spMk id="16" creationId="{223BC381-A51B-2D27-1808-6DA0F74E2ACE}"/>
          </ac:spMkLst>
        </pc:spChg>
        <pc:spChg chg="add del mod">
          <ac:chgData name="Gregor Gärtner" userId="e650ba367d682b2f" providerId="LiveId" clId="{1DD723A5-46FB-6243-AA7B-6DB9830D0DBD}" dt="2024-11-19T08:26:07.693" v="6510" actId="478"/>
          <ac:spMkLst>
            <pc:docMk/>
            <pc:sldMk cId="2323644087" sldId="259"/>
            <ac:spMk id="17" creationId="{05697A96-A11B-F4BF-E26A-453EC28EC7B2}"/>
          </ac:spMkLst>
        </pc:spChg>
        <pc:spChg chg="add del mod">
          <ac:chgData name="Gregor Gärtner" userId="e650ba367d682b2f" providerId="LiveId" clId="{1DD723A5-46FB-6243-AA7B-6DB9830D0DBD}" dt="2024-11-19T08:26:06.261" v="6509" actId="478"/>
          <ac:spMkLst>
            <pc:docMk/>
            <pc:sldMk cId="2323644087" sldId="259"/>
            <ac:spMk id="19" creationId="{EF193208-C741-6174-97A8-07FFDD09B44A}"/>
          </ac:spMkLst>
        </pc:spChg>
        <pc:spChg chg="add del mod">
          <ac:chgData name="Gregor Gärtner" userId="e650ba367d682b2f" providerId="LiveId" clId="{1DD723A5-46FB-6243-AA7B-6DB9830D0DBD}" dt="2024-11-19T08:26:05.417" v="6508" actId="478"/>
          <ac:spMkLst>
            <pc:docMk/>
            <pc:sldMk cId="2323644087" sldId="259"/>
            <ac:spMk id="20" creationId="{6AA6C36B-2B0C-1BBA-B1B3-E701CF21595F}"/>
          </ac:spMkLst>
        </pc:spChg>
        <pc:spChg chg="add del mod">
          <ac:chgData name="Gregor Gärtner" userId="e650ba367d682b2f" providerId="LiveId" clId="{1DD723A5-46FB-6243-AA7B-6DB9830D0DBD}" dt="2024-11-19T08:26:03.612" v="6507" actId="478"/>
          <ac:spMkLst>
            <pc:docMk/>
            <pc:sldMk cId="2323644087" sldId="259"/>
            <ac:spMk id="21" creationId="{D1A4A7EA-E65C-B45E-87C3-730F165AC50A}"/>
          </ac:spMkLst>
        </pc:spChg>
        <pc:spChg chg="add del mod">
          <ac:chgData name="Gregor Gärtner" userId="e650ba367d682b2f" providerId="LiveId" clId="{1DD723A5-46FB-6243-AA7B-6DB9830D0DBD}" dt="2024-11-19T08:26:02.427" v="6506" actId="478"/>
          <ac:spMkLst>
            <pc:docMk/>
            <pc:sldMk cId="2323644087" sldId="259"/>
            <ac:spMk id="22" creationId="{A4583361-EDD8-126D-B7DB-555CC7FF132B}"/>
          </ac:spMkLst>
        </pc:spChg>
        <pc:spChg chg="add del mod">
          <ac:chgData name="Gregor Gärtner" userId="e650ba367d682b2f" providerId="LiveId" clId="{1DD723A5-46FB-6243-AA7B-6DB9830D0DBD}" dt="2024-11-19T08:26:01.161" v="6505" actId="478"/>
          <ac:spMkLst>
            <pc:docMk/>
            <pc:sldMk cId="2323644087" sldId="259"/>
            <ac:spMk id="23" creationId="{E91E3D29-F404-A6DD-0C8D-3A4264E5206D}"/>
          </ac:spMkLst>
        </pc:spChg>
        <pc:spChg chg="add del mod">
          <ac:chgData name="Gregor Gärtner" userId="e650ba367d682b2f" providerId="LiveId" clId="{1DD723A5-46FB-6243-AA7B-6DB9830D0DBD}" dt="2024-11-19T08:25:59.080" v="6503" actId="478"/>
          <ac:spMkLst>
            <pc:docMk/>
            <pc:sldMk cId="2323644087" sldId="259"/>
            <ac:spMk id="24" creationId="{85A528E7-1BCD-5498-8211-0D7B539387D5}"/>
          </ac:spMkLst>
        </pc:spChg>
        <pc:spChg chg="add del mod">
          <ac:chgData name="Gregor Gärtner" userId="e650ba367d682b2f" providerId="LiveId" clId="{1DD723A5-46FB-6243-AA7B-6DB9830D0DBD}" dt="2024-11-19T08:26:00.175" v="6504" actId="478"/>
          <ac:spMkLst>
            <pc:docMk/>
            <pc:sldMk cId="2323644087" sldId="259"/>
            <ac:spMk id="25" creationId="{3490FA72-DAB7-32FB-41EB-94D66EFAEC0E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26" creationId="{4CC77397-1E62-6488-DBCF-B7BDAD0A5E60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27" creationId="{9C3F578C-DB7D-6B58-5146-F095AAC90CC9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28" creationId="{B723CC08-26D9-D15F-454C-B265A77A2903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29" creationId="{A15C576D-6E35-0B15-23AF-33600A0B93AD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0" creationId="{F3605AE3-B387-1331-2FA8-D7F250D915B3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1" creationId="{78657041-ED5B-AA53-2A7D-1F7DF98B55EE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2" creationId="{3C1E1DDD-CB4E-90E8-85AB-E06B08D489BD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3" creationId="{E431E86D-0975-200B-2509-956925D1F3EB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4" creationId="{8E1DB870-6654-361C-73E5-3638DBDBCFDA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5" creationId="{C2E02ACA-EE03-115A-B4A3-D3429B6F6215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6" creationId="{618DB22A-40C0-06C4-C1B5-1BE5B3A85709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7" creationId="{141FAEFA-8D43-FDB5-054A-018F15E5D2F6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38" creationId="{16F09F78-1609-DAE9-2E96-F0112D499298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40" creationId="{3DCE01C8-DD46-37DD-A70B-9D606B0E1A87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41" creationId="{09E76D76-18BB-CF9D-1532-409BF4179467}"/>
          </ac:spMkLst>
        </pc:spChg>
        <pc:spChg chg="add del mod">
          <ac:chgData name="Gregor Gärtner" userId="e650ba367d682b2f" providerId="LiveId" clId="{1DD723A5-46FB-6243-AA7B-6DB9830D0DBD}" dt="2024-11-19T08:26:29.471" v="6521" actId="21"/>
          <ac:spMkLst>
            <pc:docMk/>
            <pc:sldMk cId="2323644087" sldId="259"/>
            <ac:spMk id="42" creationId="{2ADF9DA9-9A2F-5E19-8306-EC363E8DBD80}"/>
          </ac:spMkLst>
        </pc:spChg>
        <pc:spChg chg="add del mod">
          <ac:chgData name="Gregor Gärtner" userId="e650ba367d682b2f" providerId="LiveId" clId="{1DD723A5-46FB-6243-AA7B-6DB9830D0DBD}" dt="2024-11-19T08:25:54.008" v="6501" actId="478"/>
          <ac:spMkLst>
            <pc:docMk/>
            <pc:sldMk cId="2323644087" sldId="259"/>
            <ac:spMk id="43" creationId="{CD2B9745-FB21-4850-350D-A394648AB68D}"/>
          </ac:spMkLst>
        </pc:spChg>
        <pc:spChg chg="add del mod">
          <ac:chgData name="Gregor Gärtner" userId="e650ba367d682b2f" providerId="LiveId" clId="{1DD723A5-46FB-6243-AA7B-6DB9830D0DBD}" dt="2024-11-19T08:25:56.225" v="6502" actId="478"/>
          <ac:spMkLst>
            <pc:docMk/>
            <pc:sldMk cId="2323644087" sldId="259"/>
            <ac:spMk id="45" creationId="{017A51FE-93B3-4D6C-9D5D-232FB079ABF3}"/>
          </ac:spMkLst>
        </pc:spChg>
      </pc:sldChg>
      <pc:sldChg chg="modSp del mod">
        <pc:chgData name="Gregor Gärtner" userId="e650ba367d682b2f" providerId="LiveId" clId="{1DD723A5-46FB-6243-AA7B-6DB9830D0DBD}" dt="2024-11-14T17:20:43.135" v="100" actId="2696"/>
        <pc:sldMkLst>
          <pc:docMk/>
          <pc:sldMk cId="3164086109" sldId="261"/>
        </pc:sldMkLst>
        <pc:spChg chg="mod">
          <ac:chgData name="Gregor Gärtner" userId="e650ba367d682b2f" providerId="LiveId" clId="{1DD723A5-46FB-6243-AA7B-6DB9830D0DBD}" dt="2024-11-14T17:20:02.912" v="7" actId="20577"/>
          <ac:spMkLst>
            <pc:docMk/>
            <pc:sldMk cId="3164086109" sldId="261"/>
            <ac:spMk id="2" creationId="{6B050A74-6ED2-41B3-AD63-74F89C447FBB}"/>
          </ac:spMkLst>
        </pc:spChg>
        <pc:graphicFrameChg chg="mod">
          <ac:chgData name="Gregor Gärtner" userId="e650ba367d682b2f" providerId="LiveId" clId="{1DD723A5-46FB-6243-AA7B-6DB9830D0DBD}" dt="2024-11-14T17:20:36.212" v="99" actId="20577"/>
          <ac:graphicFrameMkLst>
            <pc:docMk/>
            <pc:sldMk cId="3164086109" sldId="261"/>
            <ac:graphicFrameMk id="9" creationId="{C8875817-713B-A705-350E-800D25AAF8B1}"/>
          </ac:graphicFrameMkLst>
        </pc:graphicFrameChg>
      </pc:sldChg>
      <pc:sldChg chg="addSp delSp modSp mod modTransition modAnim">
        <pc:chgData name="Gregor Gärtner" userId="e650ba367d682b2f" providerId="LiveId" clId="{1DD723A5-46FB-6243-AA7B-6DB9830D0DBD}" dt="2024-11-20T09:54:40.174" v="12838" actId="1035"/>
        <pc:sldMkLst>
          <pc:docMk/>
          <pc:sldMk cId="3929632933" sldId="281"/>
        </pc:sldMkLst>
        <pc:spChg chg="mod">
          <ac:chgData name="Gregor Gärtner" userId="e650ba367d682b2f" providerId="LiveId" clId="{1DD723A5-46FB-6243-AA7B-6DB9830D0DBD}" dt="2024-11-20T09:53:26.377" v="12799" actId="20577"/>
          <ac:spMkLst>
            <pc:docMk/>
            <pc:sldMk cId="3929632933" sldId="281"/>
            <ac:spMk id="3" creationId="{56BD7DC3-17C3-4B09-9D8E-F143A82B205E}"/>
          </ac:spMkLst>
        </pc:spChg>
        <pc:spChg chg="mod topLvl">
          <ac:chgData name="Gregor Gärtner" userId="e650ba367d682b2f" providerId="LiveId" clId="{1DD723A5-46FB-6243-AA7B-6DB9830D0DBD}" dt="2024-11-17T16:58:15.792" v="4335" actId="692"/>
          <ac:spMkLst>
            <pc:docMk/>
            <pc:sldMk cId="3929632933" sldId="281"/>
            <ac:spMk id="5" creationId="{169C3069-5976-A459-454B-1ECF03294E14}"/>
          </ac:spMkLst>
        </pc:spChg>
        <pc:spChg chg="mod">
          <ac:chgData name="Gregor Gärtner" userId="e650ba367d682b2f" providerId="LiveId" clId="{1DD723A5-46FB-6243-AA7B-6DB9830D0DBD}" dt="2024-11-19T18:59:13.470" v="11318" actId="20577"/>
          <ac:spMkLst>
            <pc:docMk/>
            <pc:sldMk cId="3929632933" sldId="281"/>
            <ac:spMk id="6" creationId="{9620278B-D74F-421E-A3BD-EC66D58377A7}"/>
          </ac:spMkLst>
        </pc:spChg>
        <pc:spChg chg="mod topLvl">
          <ac:chgData name="Gregor Gärtner" userId="e650ba367d682b2f" providerId="LiveId" clId="{1DD723A5-46FB-6243-AA7B-6DB9830D0DBD}" dt="2024-11-17T16:58:15.792" v="4335" actId="692"/>
          <ac:spMkLst>
            <pc:docMk/>
            <pc:sldMk cId="3929632933" sldId="281"/>
            <ac:spMk id="9" creationId="{DC0F828D-8190-4C9F-529B-2CC2613D68E3}"/>
          </ac:spMkLst>
        </pc:spChg>
        <pc:spChg chg="mod topLvl">
          <ac:chgData name="Gregor Gärtner" userId="e650ba367d682b2f" providerId="LiveId" clId="{1DD723A5-46FB-6243-AA7B-6DB9830D0DBD}" dt="2024-11-17T16:58:15.792" v="4335" actId="692"/>
          <ac:spMkLst>
            <pc:docMk/>
            <pc:sldMk cId="3929632933" sldId="281"/>
            <ac:spMk id="10" creationId="{F6AD69AE-E7B2-AB40-DFC6-63FC9AF42E30}"/>
          </ac:spMkLst>
        </pc:spChg>
        <pc:spChg chg="mod topLvl">
          <ac:chgData name="Gregor Gärtner" userId="e650ba367d682b2f" providerId="LiveId" clId="{1DD723A5-46FB-6243-AA7B-6DB9830D0DBD}" dt="2024-11-17T16:58:15.792" v="4335" actId="692"/>
          <ac:spMkLst>
            <pc:docMk/>
            <pc:sldMk cId="3929632933" sldId="281"/>
            <ac:spMk id="11" creationId="{7CDAB8FA-F699-D5F1-B7A0-4C53134763A1}"/>
          </ac:spMkLst>
        </pc:spChg>
        <pc:spChg chg="mod topLvl">
          <ac:chgData name="Gregor Gärtner" userId="e650ba367d682b2f" providerId="LiveId" clId="{1DD723A5-46FB-6243-AA7B-6DB9830D0DBD}" dt="2024-11-17T16:58:15.792" v="4335" actId="692"/>
          <ac:spMkLst>
            <pc:docMk/>
            <pc:sldMk cId="3929632933" sldId="281"/>
            <ac:spMk id="12" creationId="{23732E60-140A-5739-4113-194C5EBECE82}"/>
          </ac:spMkLst>
        </pc:spChg>
        <pc:spChg chg="add mod">
          <ac:chgData name="Gregor Gärtner" userId="e650ba367d682b2f" providerId="LiveId" clId="{1DD723A5-46FB-6243-AA7B-6DB9830D0DBD}" dt="2024-11-17T17:15:17.380" v="6195"/>
          <ac:spMkLst>
            <pc:docMk/>
            <pc:sldMk cId="3929632933" sldId="281"/>
            <ac:spMk id="15" creationId="{67B164B6-45C9-EECF-C5F1-7BAFE53F85CC}"/>
          </ac:spMkLst>
        </pc:spChg>
        <pc:spChg chg="add mod">
          <ac:chgData name="Gregor Gärtner" userId="e650ba367d682b2f" providerId="LiveId" clId="{1DD723A5-46FB-6243-AA7B-6DB9830D0DBD}" dt="2024-11-17T17:15:17.380" v="6195"/>
          <ac:spMkLst>
            <pc:docMk/>
            <pc:sldMk cId="3929632933" sldId="281"/>
            <ac:spMk id="18" creationId="{27111109-4B48-38C3-B113-E0B6FECFC683}"/>
          </ac:spMkLst>
        </pc:spChg>
        <pc:spChg chg="add mod">
          <ac:chgData name="Gregor Gärtner" userId="e650ba367d682b2f" providerId="LiveId" clId="{1DD723A5-46FB-6243-AA7B-6DB9830D0DBD}" dt="2024-11-17T17:15:17.380" v="6195"/>
          <ac:spMkLst>
            <pc:docMk/>
            <pc:sldMk cId="3929632933" sldId="281"/>
            <ac:spMk id="19" creationId="{12119114-D346-9867-6180-DDA6E3AC05C1}"/>
          </ac:spMkLst>
        </pc:spChg>
        <pc:spChg chg="add mod">
          <ac:chgData name="Gregor Gärtner" userId="e650ba367d682b2f" providerId="LiveId" clId="{1DD723A5-46FB-6243-AA7B-6DB9830D0DBD}" dt="2024-11-17T17:15:17.380" v="6195"/>
          <ac:spMkLst>
            <pc:docMk/>
            <pc:sldMk cId="3929632933" sldId="281"/>
            <ac:spMk id="20" creationId="{131D7CD7-5A95-E5B3-082F-F2AA2B708EB4}"/>
          </ac:spMkLst>
        </pc:spChg>
        <pc:spChg chg="mod">
          <ac:chgData name="Gregor Gärtner" userId="e650ba367d682b2f" providerId="LiveId" clId="{1DD723A5-46FB-6243-AA7B-6DB9830D0DBD}" dt="2024-11-15T15:36:23.501" v="2009" actId="20577"/>
          <ac:spMkLst>
            <pc:docMk/>
            <pc:sldMk cId="3929632933" sldId="281"/>
            <ac:spMk id="21" creationId="{F2298002-5004-6EE2-135C-BDA077DC4F63}"/>
          </ac:spMkLst>
        </pc:spChg>
        <pc:grpChg chg="add del mod">
          <ac:chgData name="Gregor Gärtner" userId="e650ba367d682b2f" providerId="LiveId" clId="{1DD723A5-46FB-6243-AA7B-6DB9830D0DBD}" dt="2024-11-17T16:56:57.819" v="4313" actId="165"/>
          <ac:grpSpMkLst>
            <pc:docMk/>
            <pc:sldMk cId="3929632933" sldId="281"/>
            <ac:grpSpMk id="2" creationId="{FA3D3546-80A3-BD31-1A53-EA826E529B56}"/>
          </ac:grpSpMkLst>
        </pc:grpChg>
        <pc:graphicFrameChg chg="mod modGraphic">
          <ac:chgData name="Gregor Gärtner" userId="e650ba367d682b2f" providerId="LiveId" clId="{1DD723A5-46FB-6243-AA7B-6DB9830D0DBD}" dt="2024-11-14T17:23:02.049" v="316" actId="790"/>
          <ac:graphicFrameMkLst>
            <pc:docMk/>
            <pc:sldMk cId="3929632933" sldId="281"/>
            <ac:graphicFrameMk id="8" creationId="{FBAF69A4-A03C-4B4E-3769-D17ED63878D5}"/>
          </ac:graphicFrameMkLst>
        </pc:graphicFrameChg>
        <pc:picChg chg="mod topLvl">
          <ac:chgData name="Gregor Gärtner" userId="e650ba367d682b2f" providerId="LiveId" clId="{1DD723A5-46FB-6243-AA7B-6DB9830D0DBD}" dt="2024-11-17T16:56:57.819" v="4313" actId="165"/>
          <ac:picMkLst>
            <pc:docMk/>
            <pc:sldMk cId="3929632933" sldId="281"/>
            <ac:picMk id="4" creationId="{58BE443A-A796-2E88-B3D2-FD293071C468}"/>
          </ac:picMkLst>
        </pc:picChg>
        <pc:picChg chg="del">
          <ac:chgData name="Gregor Gärtner" userId="e650ba367d682b2f" providerId="LiveId" clId="{1DD723A5-46FB-6243-AA7B-6DB9830D0DBD}" dt="2024-11-14T17:20:56.134" v="126" actId="478"/>
          <ac:picMkLst>
            <pc:docMk/>
            <pc:sldMk cId="3929632933" sldId="281"/>
            <ac:picMk id="7" creationId="{892E3019-1680-4BDE-DB58-E9C1145C8725}"/>
          </ac:picMkLst>
        </pc:picChg>
        <pc:picChg chg="del">
          <ac:chgData name="Gregor Gärtner" userId="e650ba367d682b2f" providerId="LiveId" clId="{1DD723A5-46FB-6243-AA7B-6DB9830D0DBD}" dt="2024-11-14T17:21:03.094" v="130" actId="478"/>
          <ac:picMkLst>
            <pc:docMk/>
            <pc:sldMk cId="3929632933" sldId="281"/>
            <ac:picMk id="13" creationId="{AB7B9AB2-BC20-EC06-2378-91F798D4DB95}"/>
          </ac:picMkLst>
        </pc:picChg>
        <pc:picChg chg="del">
          <ac:chgData name="Gregor Gärtner" userId="e650ba367d682b2f" providerId="LiveId" clId="{1DD723A5-46FB-6243-AA7B-6DB9830D0DBD}" dt="2024-11-14T17:21:04.036" v="131" actId="478"/>
          <ac:picMkLst>
            <pc:docMk/>
            <pc:sldMk cId="3929632933" sldId="281"/>
            <ac:picMk id="14" creationId="{FBECD64E-E58E-55C3-62CF-322F80E2A6AC}"/>
          </ac:picMkLst>
        </pc:picChg>
        <pc:picChg chg="del">
          <ac:chgData name="Gregor Gärtner" userId="e650ba367d682b2f" providerId="LiveId" clId="{1DD723A5-46FB-6243-AA7B-6DB9830D0DBD}" dt="2024-11-14T17:20:57.770" v="127" actId="478"/>
          <ac:picMkLst>
            <pc:docMk/>
            <pc:sldMk cId="3929632933" sldId="281"/>
            <ac:picMk id="16" creationId="{F1402968-0AE1-7BF9-DD43-5DAB64224192}"/>
          </ac:picMkLst>
        </pc:picChg>
        <pc:picChg chg="del">
          <ac:chgData name="Gregor Gärtner" userId="e650ba367d682b2f" providerId="LiveId" clId="{1DD723A5-46FB-6243-AA7B-6DB9830D0DBD}" dt="2024-11-14T17:21:01.875" v="129" actId="478"/>
          <ac:picMkLst>
            <pc:docMk/>
            <pc:sldMk cId="3929632933" sldId="281"/>
            <ac:picMk id="17" creationId="{D586DC0F-04A7-3439-73B2-42F2BA8A0B74}"/>
          </ac:picMkLst>
        </pc:picChg>
        <pc:picChg chg="add mod">
          <ac:chgData name="Gregor Gärtner" userId="e650ba367d682b2f" providerId="LiveId" clId="{1DD723A5-46FB-6243-AA7B-6DB9830D0DBD}" dt="2024-11-20T09:53:05.989" v="12793" actId="1076"/>
          <ac:picMkLst>
            <pc:docMk/>
            <pc:sldMk cId="3929632933" sldId="281"/>
            <ac:picMk id="22" creationId="{EF7650A7-286C-427A-5D55-333C26AFF34C}"/>
          </ac:picMkLst>
        </pc:picChg>
        <pc:cxnChg chg="add mod">
          <ac:chgData name="Gregor Gärtner" userId="e650ba367d682b2f" providerId="LiveId" clId="{1DD723A5-46FB-6243-AA7B-6DB9830D0DBD}" dt="2024-11-20T09:54:40.174" v="12838" actId="1035"/>
          <ac:cxnSpMkLst>
            <pc:docMk/>
            <pc:sldMk cId="3929632933" sldId="281"/>
            <ac:cxnSpMk id="24" creationId="{D6CFCABA-3EFE-441A-64B3-DC6882824612}"/>
          </ac:cxnSpMkLst>
        </pc:cxnChg>
      </pc:sldChg>
      <pc:sldChg chg="addSp delSp modSp add mod ord modAnim">
        <pc:chgData name="Gregor Gärtner" userId="e650ba367d682b2f" providerId="LiveId" clId="{1DD723A5-46FB-6243-AA7B-6DB9830D0DBD}" dt="2024-11-20T10:07:34.917" v="13012" actId="1076"/>
        <pc:sldMkLst>
          <pc:docMk/>
          <pc:sldMk cId="3930655045" sldId="282"/>
        </pc:sldMkLst>
        <pc:spChg chg="mod">
          <ac:chgData name="Gregor Gärtner" userId="e650ba367d682b2f" providerId="LiveId" clId="{1DD723A5-46FB-6243-AA7B-6DB9830D0DBD}" dt="2024-11-20T10:06:21.332" v="13006" actId="20577"/>
          <ac:spMkLst>
            <pc:docMk/>
            <pc:sldMk cId="3930655045" sldId="282"/>
            <ac:spMk id="3" creationId="{1A544C1A-53E9-2A27-5676-6B1F646D8127}"/>
          </ac:spMkLst>
        </pc:spChg>
        <pc:spChg chg="add del mod">
          <ac:chgData name="Gregor Gärtner" userId="e650ba367d682b2f" providerId="LiveId" clId="{1DD723A5-46FB-6243-AA7B-6DB9830D0DBD}" dt="2024-11-16T09:59:01.141" v="2990" actId="478"/>
          <ac:spMkLst>
            <pc:docMk/>
            <pc:sldMk cId="3930655045" sldId="282"/>
            <ac:spMk id="4" creationId="{7DC75C60-F468-EBF1-72F7-29491B097621}"/>
          </ac:spMkLst>
        </pc:spChg>
        <pc:spChg chg="mod">
          <ac:chgData name="Gregor Gärtner" userId="e650ba367d682b2f" providerId="LiveId" clId="{1DD723A5-46FB-6243-AA7B-6DB9830D0DBD}" dt="2024-11-19T18:59:42.530" v="11328" actId="20577"/>
          <ac:spMkLst>
            <pc:docMk/>
            <pc:sldMk cId="3930655045" sldId="282"/>
            <ac:spMk id="6" creationId="{0E03A17C-5997-8553-CF20-95EB12169E71}"/>
          </ac:spMkLst>
        </pc:spChg>
        <pc:spChg chg="add mod">
          <ac:chgData name="Gregor Gärtner" userId="e650ba367d682b2f" providerId="LiveId" clId="{1DD723A5-46FB-6243-AA7B-6DB9830D0DBD}" dt="2024-11-16T10:38:05.396" v="3068" actId="171"/>
          <ac:spMkLst>
            <pc:docMk/>
            <pc:sldMk cId="3930655045" sldId="282"/>
            <ac:spMk id="7" creationId="{67152A2D-1DFE-B0CA-9A18-12A2FCFE5720}"/>
          </ac:spMkLst>
        </pc:spChg>
        <pc:spChg chg="add mod">
          <ac:chgData name="Gregor Gärtner" userId="e650ba367d682b2f" providerId="LiveId" clId="{1DD723A5-46FB-6243-AA7B-6DB9830D0DBD}" dt="2024-11-19T14:37:02.544" v="9580" actId="962"/>
          <ac:spMkLst>
            <pc:docMk/>
            <pc:sldMk cId="3930655045" sldId="282"/>
            <ac:spMk id="9" creationId="{A8B648A2-DCD9-1074-F1D1-E7EDB47BE87E}"/>
          </ac:spMkLst>
        </pc:spChg>
        <pc:spChg chg="add mod">
          <ac:chgData name="Gregor Gärtner" userId="e650ba367d682b2f" providerId="LiveId" clId="{1DD723A5-46FB-6243-AA7B-6DB9830D0DBD}" dt="2024-11-19T14:37:09.558" v="9581" actId="962"/>
          <ac:spMkLst>
            <pc:docMk/>
            <pc:sldMk cId="3930655045" sldId="282"/>
            <ac:spMk id="10" creationId="{B050C75D-C6A9-1C67-7093-3674232DC344}"/>
          </ac:spMkLst>
        </pc:spChg>
        <pc:spChg chg="add mod">
          <ac:chgData name="Gregor Gärtner" userId="e650ba367d682b2f" providerId="LiveId" clId="{1DD723A5-46FB-6243-AA7B-6DB9830D0DBD}" dt="2024-11-19T14:37:16.635" v="9582" actId="962"/>
          <ac:spMkLst>
            <pc:docMk/>
            <pc:sldMk cId="3930655045" sldId="282"/>
            <ac:spMk id="11" creationId="{78CCFF53-714E-0709-87E9-45A04E1BFB3A}"/>
          </ac:spMkLst>
        </pc:spChg>
        <pc:spChg chg="add mod">
          <ac:chgData name="Gregor Gärtner" userId="e650ba367d682b2f" providerId="LiveId" clId="{1DD723A5-46FB-6243-AA7B-6DB9830D0DBD}" dt="2024-11-19T14:37:26.211" v="9583" actId="962"/>
          <ac:spMkLst>
            <pc:docMk/>
            <pc:sldMk cId="3930655045" sldId="282"/>
            <ac:spMk id="12" creationId="{1322440A-72C7-59DF-E70F-021835F2EB4B}"/>
          </ac:spMkLst>
        </pc:spChg>
        <pc:spChg chg="add mod">
          <ac:chgData name="Gregor Gärtner" userId="e650ba367d682b2f" providerId="LiveId" clId="{1DD723A5-46FB-6243-AA7B-6DB9830D0DBD}" dt="2024-11-19T14:37:34.175" v="9584" actId="962"/>
          <ac:spMkLst>
            <pc:docMk/>
            <pc:sldMk cId="3930655045" sldId="282"/>
            <ac:spMk id="13" creationId="{B5811999-55ED-0393-B493-CE02C9D98404}"/>
          </ac:spMkLst>
        </pc:spChg>
        <pc:spChg chg="add mod">
          <ac:chgData name="Gregor Gärtner" userId="e650ba367d682b2f" providerId="LiveId" clId="{1DD723A5-46FB-6243-AA7B-6DB9830D0DBD}" dt="2024-11-19T14:37:42.365" v="9585" actId="962"/>
          <ac:spMkLst>
            <pc:docMk/>
            <pc:sldMk cId="3930655045" sldId="282"/>
            <ac:spMk id="14" creationId="{CC8E7487-00D9-C357-B6D7-924300823858}"/>
          </ac:spMkLst>
        </pc:spChg>
        <pc:spChg chg="add mod">
          <ac:chgData name="Gregor Gärtner" userId="e650ba367d682b2f" providerId="LiveId" clId="{1DD723A5-46FB-6243-AA7B-6DB9830D0DBD}" dt="2024-11-19T14:37:49.393" v="9586" actId="962"/>
          <ac:spMkLst>
            <pc:docMk/>
            <pc:sldMk cId="3930655045" sldId="282"/>
            <ac:spMk id="15" creationId="{975663FE-2F8A-81D1-CD66-DAAF602F4451}"/>
          </ac:spMkLst>
        </pc:spChg>
        <pc:spChg chg="add mod">
          <ac:chgData name="Gregor Gärtner" userId="e650ba367d682b2f" providerId="LiveId" clId="{1DD723A5-46FB-6243-AA7B-6DB9830D0DBD}" dt="2024-11-19T14:37:57.467" v="9587" actId="962"/>
          <ac:spMkLst>
            <pc:docMk/>
            <pc:sldMk cId="3930655045" sldId="282"/>
            <ac:spMk id="16" creationId="{27835425-E7D8-0445-9A35-D6B57A69A637}"/>
          </ac:spMkLst>
        </pc:spChg>
        <pc:spChg chg="add mod">
          <ac:chgData name="Gregor Gärtner" userId="e650ba367d682b2f" providerId="LiveId" clId="{1DD723A5-46FB-6243-AA7B-6DB9830D0DBD}" dt="2024-11-19T14:38:05.043" v="9588" actId="962"/>
          <ac:spMkLst>
            <pc:docMk/>
            <pc:sldMk cId="3930655045" sldId="282"/>
            <ac:spMk id="17" creationId="{FBF49D4E-78AF-B922-FEA2-48BBEF696D8C}"/>
          </ac:spMkLst>
        </pc:spChg>
        <pc:spChg chg="add mod">
          <ac:chgData name="Gregor Gärtner" userId="e650ba367d682b2f" providerId="LiveId" clId="{1DD723A5-46FB-6243-AA7B-6DB9830D0DBD}" dt="2024-11-19T14:38:14.216" v="9590" actId="962"/>
          <ac:spMkLst>
            <pc:docMk/>
            <pc:sldMk cId="3930655045" sldId="282"/>
            <ac:spMk id="18" creationId="{608CB26A-1003-A63E-C602-19C7A6032534}"/>
          </ac:spMkLst>
        </pc:spChg>
        <pc:spChg chg="add mod">
          <ac:chgData name="Gregor Gärtner" userId="e650ba367d682b2f" providerId="LiveId" clId="{1DD723A5-46FB-6243-AA7B-6DB9830D0DBD}" dt="2024-11-19T14:38:21.219" v="9591" actId="962"/>
          <ac:spMkLst>
            <pc:docMk/>
            <pc:sldMk cId="3930655045" sldId="282"/>
            <ac:spMk id="19" creationId="{452C4626-29E9-B8EE-7689-DF29E12DCFBC}"/>
          </ac:spMkLst>
        </pc:spChg>
        <pc:spChg chg="add mod">
          <ac:chgData name="Gregor Gärtner" userId="e650ba367d682b2f" providerId="LiveId" clId="{1DD723A5-46FB-6243-AA7B-6DB9830D0DBD}" dt="2024-11-19T14:38:28.048" v="9593" actId="962"/>
          <ac:spMkLst>
            <pc:docMk/>
            <pc:sldMk cId="3930655045" sldId="282"/>
            <ac:spMk id="20" creationId="{D84FF389-C749-D969-A375-5C030BA70216}"/>
          </ac:spMkLst>
        </pc:spChg>
        <pc:spChg chg="mod">
          <ac:chgData name="Gregor Gärtner" userId="e650ba367d682b2f" providerId="LiveId" clId="{1DD723A5-46FB-6243-AA7B-6DB9830D0DBD}" dt="2024-11-15T15:36:29.228" v="2015" actId="20577"/>
          <ac:spMkLst>
            <pc:docMk/>
            <pc:sldMk cId="3930655045" sldId="282"/>
            <ac:spMk id="21" creationId="{17409D55-BA9D-E020-0993-747A4554ECF2}"/>
          </ac:spMkLst>
        </pc:spChg>
        <pc:spChg chg="add mod">
          <ac:chgData name="Gregor Gärtner" userId="e650ba367d682b2f" providerId="LiveId" clId="{1DD723A5-46FB-6243-AA7B-6DB9830D0DBD}" dt="2024-11-19T14:38:37.132" v="9595" actId="962"/>
          <ac:spMkLst>
            <pc:docMk/>
            <pc:sldMk cId="3930655045" sldId="282"/>
            <ac:spMk id="22" creationId="{89C295DC-BC3B-FE61-AD5E-044E5C427918}"/>
          </ac:spMkLst>
        </pc:spChg>
        <pc:spChg chg="add mod">
          <ac:chgData name="Gregor Gärtner" userId="e650ba367d682b2f" providerId="LiveId" clId="{1DD723A5-46FB-6243-AA7B-6DB9830D0DBD}" dt="2024-11-19T14:38:44.004" v="9597" actId="962"/>
          <ac:spMkLst>
            <pc:docMk/>
            <pc:sldMk cId="3930655045" sldId="282"/>
            <ac:spMk id="23" creationId="{35DDCB4C-26A2-569A-5DF0-869757CE61D9}"/>
          </ac:spMkLst>
        </pc:spChg>
        <pc:spChg chg="add mod">
          <ac:chgData name="Gregor Gärtner" userId="e650ba367d682b2f" providerId="LiveId" clId="{1DD723A5-46FB-6243-AA7B-6DB9830D0DBD}" dt="2024-11-19T14:38:50.700" v="9599" actId="962"/>
          <ac:spMkLst>
            <pc:docMk/>
            <pc:sldMk cId="3930655045" sldId="282"/>
            <ac:spMk id="24" creationId="{9C56A2BD-B5E3-65B7-A8B7-EF1DD32C3B42}"/>
          </ac:spMkLst>
        </pc:spChg>
        <pc:spChg chg="add mod">
          <ac:chgData name="Gregor Gärtner" userId="e650ba367d682b2f" providerId="LiveId" clId="{1DD723A5-46FB-6243-AA7B-6DB9830D0DBD}" dt="2024-11-19T14:38:57.454" v="9600" actId="962"/>
          <ac:spMkLst>
            <pc:docMk/>
            <pc:sldMk cId="3930655045" sldId="282"/>
            <ac:spMk id="25" creationId="{FA411E86-1EC0-2B55-647B-38C1A3D0BF88}"/>
          </ac:spMkLst>
        </pc:spChg>
        <pc:spChg chg="add del mod">
          <ac:chgData name="Gregor Gärtner" userId="e650ba367d682b2f" providerId="LiveId" clId="{1DD723A5-46FB-6243-AA7B-6DB9830D0DBD}" dt="2024-11-20T07:29:52.310" v="12181" actId="255"/>
          <ac:spMkLst>
            <pc:docMk/>
            <pc:sldMk cId="3930655045" sldId="282"/>
            <ac:spMk id="28" creationId="{86D5D917-AACD-AB73-79AD-96EACAB90D90}"/>
          </ac:spMkLst>
        </pc:spChg>
        <pc:spChg chg="add mod">
          <ac:chgData name="Gregor Gärtner" userId="e650ba367d682b2f" providerId="LiveId" clId="{1DD723A5-46FB-6243-AA7B-6DB9830D0DBD}" dt="2024-11-20T07:28:15.847" v="12164"/>
          <ac:spMkLst>
            <pc:docMk/>
            <pc:sldMk cId="3930655045" sldId="282"/>
            <ac:spMk id="29" creationId="{C3D44F79-0C0D-3DB2-F040-53BE26807BCD}"/>
          </ac:spMkLst>
        </pc:spChg>
        <pc:spChg chg="add del mod">
          <ac:chgData name="Gregor Gärtner" userId="e650ba367d682b2f" providerId="LiveId" clId="{1DD723A5-46FB-6243-AA7B-6DB9830D0DBD}" dt="2024-11-20T07:29:25.329" v="12175" actId="1076"/>
          <ac:spMkLst>
            <pc:docMk/>
            <pc:sldMk cId="3930655045" sldId="282"/>
            <ac:spMk id="30" creationId="{02F01188-CD09-0847-B7F6-C8221B0F91C9}"/>
          </ac:spMkLst>
        </pc:spChg>
        <pc:spChg chg="add mod">
          <ac:chgData name="Gregor Gärtner" userId="e650ba367d682b2f" providerId="LiveId" clId="{1DD723A5-46FB-6243-AA7B-6DB9830D0DBD}" dt="2024-11-20T07:29:17.164" v="12172"/>
          <ac:spMkLst>
            <pc:docMk/>
            <pc:sldMk cId="3930655045" sldId="282"/>
            <ac:spMk id="31" creationId="{F72FBAAB-5FDD-7778-A31B-1E613F25ECD9}"/>
          </ac:spMkLst>
        </pc:spChg>
        <pc:graphicFrameChg chg="mod">
          <ac:chgData name="Gregor Gärtner" userId="e650ba367d682b2f" providerId="LiveId" clId="{1DD723A5-46FB-6243-AA7B-6DB9830D0DBD}" dt="2024-11-16T09:47:12.869" v="2936" actId="20577"/>
          <ac:graphicFrameMkLst>
            <pc:docMk/>
            <pc:sldMk cId="3930655045" sldId="282"/>
            <ac:graphicFrameMk id="8" creationId="{5F7E2410-DF82-245D-2EF1-587C243A4DDB}"/>
          </ac:graphicFrameMkLst>
        </pc:graphicFrameChg>
        <pc:picChg chg="add del mod">
          <ac:chgData name="Gregor Gärtner" userId="e650ba367d682b2f" providerId="LiveId" clId="{1DD723A5-46FB-6243-AA7B-6DB9830D0DBD}" dt="2024-11-16T09:59:00.823" v="2989" actId="478"/>
          <ac:picMkLst>
            <pc:docMk/>
            <pc:sldMk cId="3930655045" sldId="282"/>
            <ac:picMk id="2" creationId="{63FF5A51-A7AD-942E-7C2B-2304B332CCFF}"/>
          </ac:picMkLst>
        </pc:picChg>
        <pc:picChg chg="add mod">
          <ac:chgData name="Gregor Gärtner" userId="e650ba367d682b2f" providerId="LiveId" clId="{1DD723A5-46FB-6243-AA7B-6DB9830D0DBD}" dt="2024-11-16T10:27:31.780" v="3029" actId="14100"/>
          <ac:picMkLst>
            <pc:docMk/>
            <pc:sldMk cId="3930655045" sldId="282"/>
            <ac:picMk id="5" creationId="{B3E475D0-378B-79E4-8E98-899EB7A9BA93}"/>
          </ac:picMkLst>
        </pc:picChg>
        <pc:picChg chg="add mod">
          <ac:chgData name="Gregor Gärtner" userId="e650ba367d682b2f" providerId="LiveId" clId="{1DD723A5-46FB-6243-AA7B-6DB9830D0DBD}" dt="2024-11-19T15:11:03.282" v="10349"/>
          <ac:picMkLst>
            <pc:docMk/>
            <pc:sldMk cId="3930655045" sldId="282"/>
            <ac:picMk id="26" creationId="{4F8610F6-E703-2A88-A8A6-B386E1E5D1E7}"/>
          </ac:picMkLst>
        </pc:picChg>
        <pc:picChg chg="add mod">
          <ac:chgData name="Gregor Gärtner" userId="e650ba367d682b2f" providerId="LiveId" clId="{1DD723A5-46FB-6243-AA7B-6DB9830D0DBD}" dt="2024-11-19T15:11:03.282" v="10349"/>
          <ac:picMkLst>
            <pc:docMk/>
            <pc:sldMk cId="3930655045" sldId="282"/>
            <ac:picMk id="27" creationId="{8EDEA9F6-B334-AA80-C7BE-098771233982}"/>
          </ac:picMkLst>
        </pc:picChg>
        <pc:picChg chg="add mod">
          <ac:chgData name="Gregor Gärtner" userId="e650ba367d682b2f" providerId="LiveId" clId="{1DD723A5-46FB-6243-AA7B-6DB9830D0DBD}" dt="2024-11-20T10:05:53.847" v="13001" actId="1076"/>
          <ac:picMkLst>
            <pc:docMk/>
            <pc:sldMk cId="3930655045" sldId="282"/>
            <ac:picMk id="32" creationId="{9D61A721-DC47-8018-7517-2870B0DB855E}"/>
          </ac:picMkLst>
        </pc:picChg>
        <pc:picChg chg="add mod">
          <ac:chgData name="Gregor Gärtner" userId="e650ba367d682b2f" providerId="LiveId" clId="{1DD723A5-46FB-6243-AA7B-6DB9830D0DBD}" dt="2024-11-20T10:07:34.917" v="13012" actId="1076"/>
          <ac:picMkLst>
            <pc:docMk/>
            <pc:sldMk cId="3930655045" sldId="282"/>
            <ac:picMk id="33" creationId="{74B89847-C269-A79D-92BE-1DFB1B55D8BD}"/>
          </ac:picMkLst>
        </pc:picChg>
      </pc:sldChg>
      <pc:sldChg chg="del">
        <pc:chgData name="Gregor Gärtner" userId="e650ba367d682b2f" providerId="LiveId" clId="{1DD723A5-46FB-6243-AA7B-6DB9830D0DBD}" dt="2024-11-14T17:21:06.260" v="132" actId="2696"/>
        <pc:sldMkLst>
          <pc:docMk/>
          <pc:sldMk cId="1385253134" sldId="283"/>
        </pc:sldMkLst>
      </pc:sldChg>
      <pc:sldChg chg="addSp delSp modSp add mod ord">
        <pc:chgData name="Gregor Gärtner" userId="e650ba367d682b2f" providerId="LiveId" clId="{1DD723A5-46FB-6243-AA7B-6DB9830D0DBD}" dt="2024-11-20T11:22:05.319" v="13062" actId="313"/>
        <pc:sldMkLst>
          <pc:docMk/>
          <pc:sldMk cId="1778659823" sldId="283"/>
        </pc:sldMkLst>
        <pc:spChg chg="mod">
          <ac:chgData name="Gregor Gärtner" userId="e650ba367d682b2f" providerId="LiveId" clId="{1DD723A5-46FB-6243-AA7B-6DB9830D0DBD}" dt="2024-11-20T08:50:25.087" v="12539" actId="20577"/>
          <ac:spMkLst>
            <pc:docMk/>
            <pc:sldMk cId="1778659823" sldId="283"/>
            <ac:spMk id="3" creationId="{CD25C368-56DD-9BB5-77BA-156B72E27254}"/>
          </ac:spMkLst>
        </pc:spChg>
        <pc:spChg chg="mod">
          <ac:chgData name="Gregor Gärtner" userId="e650ba367d682b2f" providerId="LiveId" clId="{1DD723A5-46FB-6243-AA7B-6DB9830D0DBD}" dt="2024-11-19T18:59:36.151" v="11326" actId="20577"/>
          <ac:spMkLst>
            <pc:docMk/>
            <pc:sldMk cId="1778659823" sldId="283"/>
            <ac:spMk id="6" creationId="{DB316ED0-5991-B073-8E78-66F462A072D0}"/>
          </ac:spMkLst>
        </pc:spChg>
        <pc:spChg chg="add del mod">
          <ac:chgData name="Gregor Gärtner" userId="e650ba367d682b2f" providerId="LiveId" clId="{1DD723A5-46FB-6243-AA7B-6DB9830D0DBD}" dt="2024-11-19T14:21:29.080" v="9310" actId="478"/>
          <ac:spMkLst>
            <pc:docMk/>
            <pc:sldMk cId="1778659823" sldId="283"/>
            <ac:spMk id="10" creationId="{58CD3B87-7D08-05AF-A341-5CBA2FEDFD51}"/>
          </ac:spMkLst>
        </pc:spChg>
        <pc:spChg chg="add mod">
          <ac:chgData name="Gregor Gärtner" userId="e650ba367d682b2f" providerId="LiveId" clId="{1DD723A5-46FB-6243-AA7B-6DB9830D0DBD}" dt="2024-11-20T11:22:05.319" v="13062" actId="313"/>
          <ac:spMkLst>
            <pc:docMk/>
            <pc:sldMk cId="1778659823" sldId="283"/>
            <ac:spMk id="11" creationId="{749A1CC0-A495-C6A1-E143-5760B47B655D}"/>
          </ac:spMkLst>
        </pc:spChg>
        <pc:spChg chg="mod">
          <ac:chgData name="Gregor Gärtner" userId="e650ba367d682b2f" providerId="LiveId" clId="{1DD723A5-46FB-6243-AA7B-6DB9830D0DBD}" dt="2024-11-19T14:21:29.494" v="9311"/>
          <ac:spMkLst>
            <pc:docMk/>
            <pc:sldMk cId="1778659823" sldId="283"/>
            <ac:spMk id="15" creationId="{72203746-A238-7801-6C5B-F33BDC58CF96}"/>
          </ac:spMkLst>
        </pc:spChg>
        <pc:spChg chg="mod">
          <ac:chgData name="Gregor Gärtner" userId="e650ba367d682b2f" providerId="LiveId" clId="{1DD723A5-46FB-6243-AA7B-6DB9830D0DBD}" dt="2024-11-19T19:17:46.261" v="11357"/>
          <ac:spMkLst>
            <pc:docMk/>
            <pc:sldMk cId="1778659823" sldId="283"/>
            <ac:spMk id="19" creationId="{DD1259B5-FA6A-0839-2C48-BFF9C02A7C4B}"/>
          </ac:spMkLst>
        </pc:spChg>
        <pc:spChg chg="add mod">
          <ac:chgData name="Gregor Gärtner" userId="e650ba367d682b2f" providerId="LiveId" clId="{1DD723A5-46FB-6243-AA7B-6DB9830D0DBD}" dt="2024-11-20T07:29:38.329" v="12178" actId="255"/>
          <ac:spMkLst>
            <pc:docMk/>
            <pc:sldMk cId="1778659823" sldId="283"/>
            <ac:spMk id="20" creationId="{146B697D-B137-61BE-5167-1AC9AE0C4BBF}"/>
          </ac:spMkLst>
        </pc:spChg>
        <pc:spChg chg="mod">
          <ac:chgData name="Gregor Gärtner" userId="e650ba367d682b2f" providerId="LiveId" clId="{1DD723A5-46FB-6243-AA7B-6DB9830D0DBD}" dt="2024-11-15T15:36:34.972" v="2021" actId="20577"/>
          <ac:spMkLst>
            <pc:docMk/>
            <pc:sldMk cId="1778659823" sldId="283"/>
            <ac:spMk id="21" creationId="{A3F98F4F-DBE4-AEF4-E5EB-18E05F33C1AF}"/>
          </ac:spMkLst>
        </pc:spChg>
        <pc:spChg chg="add mod">
          <ac:chgData name="Gregor Gärtner" userId="e650ba367d682b2f" providerId="LiveId" clId="{1DD723A5-46FB-6243-AA7B-6DB9830D0DBD}" dt="2024-11-20T07:26:41.590" v="12144"/>
          <ac:spMkLst>
            <pc:docMk/>
            <pc:sldMk cId="1778659823" sldId="283"/>
            <ac:spMk id="22" creationId="{A646C0C7-0EB4-7F10-D1C9-A6309BDDFC39}"/>
          </ac:spMkLst>
        </pc:spChg>
        <pc:grpChg chg="add del mod">
          <ac:chgData name="Gregor Gärtner" userId="e650ba367d682b2f" providerId="LiveId" clId="{1DD723A5-46FB-6243-AA7B-6DB9830D0DBD}" dt="2024-11-19T19:18:23.992" v="11364" actId="478"/>
          <ac:grpSpMkLst>
            <pc:docMk/>
            <pc:sldMk cId="1778659823" sldId="283"/>
            <ac:grpSpMk id="12" creationId="{EC2DCE3D-294C-1E8E-54F7-B5BEE4C3E7BA}"/>
          </ac:grpSpMkLst>
        </pc:grpChg>
        <pc:grpChg chg="add mod">
          <ac:chgData name="Gregor Gärtner" userId="e650ba367d682b2f" providerId="LiveId" clId="{1DD723A5-46FB-6243-AA7B-6DB9830D0DBD}" dt="2024-11-19T19:18:22.934" v="11363" actId="1076"/>
          <ac:grpSpMkLst>
            <pc:docMk/>
            <pc:sldMk cId="1778659823" sldId="283"/>
            <ac:grpSpMk id="16" creationId="{FDABCE91-C0A2-D36B-36CC-A8AB36AB6503}"/>
          </ac:grpSpMkLst>
        </pc:grpChg>
        <pc:graphicFrameChg chg="mod">
          <ac:chgData name="Gregor Gärtner" userId="e650ba367d682b2f" providerId="LiveId" clId="{1DD723A5-46FB-6243-AA7B-6DB9830D0DBD}" dt="2024-11-16T09:31:50.079" v="2646" actId="20577"/>
          <ac:graphicFrameMkLst>
            <pc:docMk/>
            <pc:sldMk cId="1778659823" sldId="283"/>
            <ac:graphicFrameMk id="8" creationId="{FAB28491-A85D-02C1-66D5-D544F9AC8E81}"/>
          </ac:graphicFrameMkLst>
        </pc:graphicFrameChg>
        <pc:picChg chg="add del mod">
          <ac:chgData name="Gregor Gärtner" userId="e650ba367d682b2f" providerId="LiveId" clId="{1DD723A5-46FB-6243-AA7B-6DB9830D0DBD}" dt="2024-11-19T14:21:29.080" v="9310" actId="478"/>
          <ac:picMkLst>
            <pc:docMk/>
            <pc:sldMk cId="1778659823" sldId="283"/>
            <ac:picMk id="2" creationId="{C991906E-61F0-1571-7943-59E36E692893}"/>
          </ac:picMkLst>
        </pc:picChg>
        <pc:picChg chg="mod">
          <ac:chgData name="Gregor Gärtner" userId="e650ba367d682b2f" providerId="LiveId" clId="{1DD723A5-46FB-6243-AA7B-6DB9830D0DBD}" dt="2024-11-19T14:21:29.494" v="9311"/>
          <ac:picMkLst>
            <pc:docMk/>
            <pc:sldMk cId="1778659823" sldId="283"/>
            <ac:picMk id="13" creationId="{9B0F0564-F25A-0211-A0A3-C7E58CBCF5A5}"/>
          </ac:picMkLst>
        </pc:picChg>
        <pc:picChg chg="mod">
          <ac:chgData name="Gregor Gärtner" userId="e650ba367d682b2f" providerId="LiveId" clId="{1DD723A5-46FB-6243-AA7B-6DB9830D0DBD}" dt="2024-11-19T19:17:46.261" v="11357"/>
          <ac:picMkLst>
            <pc:docMk/>
            <pc:sldMk cId="1778659823" sldId="283"/>
            <ac:picMk id="17" creationId="{BAE51331-953A-9BED-9AC1-41A51EDFC5C5}"/>
          </ac:picMkLst>
        </pc:picChg>
        <pc:cxnChg chg="add del mod">
          <ac:chgData name="Gregor Gärtner" userId="e650ba367d682b2f" providerId="LiveId" clId="{1DD723A5-46FB-6243-AA7B-6DB9830D0DBD}" dt="2024-11-19T14:21:29.080" v="9310" actId="478"/>
          <ac:cxnSpMkLst>
            <pc:docMk/>
            <pc:sldMk cId="1778659823" sldId="283"/>
            <ac:cxnSpMk id="5" creationId="{E198422D-B77C-0709-7C44-A05A54D17A3C}"/>
          </ac:cxnSpMkLst>
        </pc:cxnChg>
        <pc:cxnChg chg="mod">
          <ac:chgData name="Gregor Gärtner" userId="e650ba367d682b2f" providerId="LiveId" clId="{1DD723A5-46FB-6243-AA7B-6DB9830D0DBD}" dt="2024-11-19T14:21:29.494" v="9311"/>
          <ac:cxnSpMkLst>
            <pc:docMk/>
            <pc:sldMk cId="1778659823" sldId="283"/>
            <ac:cxnSpMk id="14" creationId="{45445221-4154-E439-1ADE-45458D7C0607}"/>
          </ac:cxnSpMkLst>
        </pc:cxnChg>
        <pc:cxnChg chg="mod">
          <ac:chgData name="Gregor Gärtner" userId="e650ba367d682b2f" providerId="LiveId" clId="{1DD723A5-46FB-6243-AA7B-6DB9830D0DBD}" dt="2024-11-19T19:17:46.261" v="11357"/>
          <ac:cxnSpMkLst>
            <pc:docMk/>
            <pc:sldMk cId="1778659823" sldId="283"/>
            <ac:cxnSpMk id="18" creationId="{2F63926B-4763-EEC6-CBA5-D5130D7F2C8B}"/>
          </ac:cxnSpMkLst>
        </pc:cxnChg>
      </pc:sldChg>
      <pc:sldChg chg="addSp delSp modSp add mod modAnim">
        <pc:chgData name="Gregor Gärtner" userId="e650ba367d682b2f" providerId="LiveId" clId="{1DD723A5-46FB-6243-AA7B-6DB9830D0DBD}" dt="2024-11-20T11:15:28.112" v="13056" actId="207"/>
        <pc:sldMkLst>
          <pc:docMk/>
          <pc:sldMk cId="789453971" sldId="284"/>
        </pc:sldMkLst>
        <pc:spChg chg="mod">
          <ac:chgData name="Gregor Gärtner" userId="e650ba367d682b2f" providerId="LiveId" clId="{1DD723A5-46FB-6243-AA7B-6DB9830D0DBD}" dt="2024-11-20T08:56:15.141" v="12642" actId="20577"/>
          <ac:spMkLst>
            <pc:docMk/>
            <pc:sldMk cId="789453971" sldId="284"/>
            <ac:spMk id="3" creationId="{CEAC7F9A-7E16-2A52-35D2-8D1118B0958F}"/>
          </ac:spMkLst>
        </pc:spChg>
        <pc:spChg chg="add mod">
          <ac:chgData name="Gregor Gärtner" userId="e650ba367d682b2f" providerId="LiveId" clId="{1DD723A5-46FB-6243-AA7B-6DB9830D0DBD}" dt="2024-11-19T08:14:13.852" v="6258" actId="1076"/>
          <ac:spMkLst>
            <pc:docMk/>
            <pc:sldMk cId="789453971" sldId="284"/>
            <ac:spMk id="4" creationId="{368D5AD2-2378-ADAD-C6E8-83213133C1AD}"/>
          </ac:spMkLst>
        </pc:spChg>
        <pc:spChg chg="add del mod">
          <ac:chgData name="Gregor Gärtner" userId="e650ba367d682b2f" providerId="LiveId" clId="{1DD723A5-46FB-6243-AA7B-6DB9830D0DBD}" dt="2024-11-19T08:15:56.952" v="6287" actId="478"/>
          <ac:spMkLst>
            <pc:docMk/>
            <pc:sldMk cId="789453971" sldId="284"/>
            <ac:spMk id="5" creationId="{C0AAC40B-8053-B514-2BCE-89356391570C}"/>
          </ac:spMkLst>
        </pc:spChg>
        <pc:spChg chg="mod">
          <ac:chgData name="Gregor Gärtner" userId="e650ba367d682b2f" providerId="LiveId" clId="{1DD723A5-46FB-6243-AA7B-6DB9830D0DBD}" dt="2024-11-19T19:00:18.734" v="11338" actId="20577"/>
          <ac:spMkLst>
            <pc:docMk/>
            <pc:sldMk cId="789453971" sldId="284"/>
            <ac:spMk id="6" creationId="{ACF2710B-6ABD-73EC-0430-B4EBA451E0F2}"/>
          </ac:spMkLst>
        </pc:spChg>
        <pc:spChg chg="add mod">
          <ac:chgData name="Gregor Gärtner" userId="e650ba367d682b2f" providerId="LiveId" clId="{1DD723A5-46FB-6243-AA7B-6DB9830D0DBD}" dt="2024-11-20T11:15:28.112" v="13056" actId="207"/>
          <ac:spMkLst>
            <pc:docMk/>
            <pc:sldMk cId="789453971" sldId="284"/>
            <ac:spMk id="7" creationId="{EB019CC9-1658-938F-8CB8-CFDD131F823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9" creationId="{03869F31-B173-DC79-0437-AE3E708137AA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0" creationId="{C39085A2-4BC6-5CC0-EDF0-8FDB7116C07F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1" creationId="{B3AC8EB6-8C8F-5B80-B6A1-FF4E86916F65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2" creationId="{F5B6D5A9-915A-FE65-103B-965CADBF4E8B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3" creationId="{AED16FB1-467B-6A5D-7DE2-6D0259D62EF8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4" creationId="{9AFA4CC3-4B27-A3FC-600A-38E208573780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5" creationId="{2D767023-A6E1-BEBE-89DB-1C20D86C8B02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6" creationId="{57F8D5A2-A22C-BAD8-F0BF-9D956A5748C1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7" creationId="{F9146A04-1CC6-56E6-BD9D-E7C82A86005C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8" creationId="{8DD81895-F3AF-437E-C981-E3E32EDC73E3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19" creationId="{434F5A80-26AC-199D-4B19-045453AF5600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0" creationId="{D7DF1DE7-CAFB-2C1C-C9A0-DEC0EBAB6DE2}"/>
          </ac:spMkLst>
        </pc:spChg>
        <pc:spChg chg="mod">
          <ac:chgData name="Gregor Gärtner" userId="e650ba367d682b2f" providerId="LiveId" clId="{1DD723A5-46FB-6243-AA7B-6DB9830D0DBD}" dt="2024-11-15T15:36:41.547" v="2027" actId="20577"/>
          <ac:spMkLst>
            <pc:docMk/>
            <pc:sldMk cId="789453971" sldId="284"/>
            <ac:spMk id="21" creationId="{4BFEFC24-85DE-2D10-96DC-0F7A1D4D0C3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2" creationId="{53AC0C0B-7B56-5383-8AB7-1644BA01A4D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3" creationId="{EC517223-8D8D-7F00-2F0E-DEF4C2D3BDCF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4" creationId="{038184B5-E905-7C78-A37B-A2CD8E271D0C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5" creationId="{648B8D59-73A3-840C-9FD2-1D7353AE9F33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6" creationId="{B4773721-6EF6-5643-DBDB-DE278C8CE8C7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7" creationId="{54223125-5E7F-9F94-E8A3-67DE2FADC527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8" creationId="{07FE09AF-03F4-3272-CBAC-ACB8EC7A247C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29" creationId="{3DA7FF37-B4D3-EC82-2270-E34D181C8477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0" creationId="{576AE18B-205E-4970-5A65-4E3ECAC09B05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1" creationId="{2DCFFB06-1219-6F86-480C-E8D8821E28DE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2" creationId="{7D339E55-3D99-EF08-CFC9-A5E3664E2F4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3" creationId="{783A5221-1516-BFA0-5067-440A193E32F3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4" creationId="{4A4CE23D-F2EC-3DDD-C672-F842646C60F0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5" creationId="{EA5C108D-2C43-E655-EFEB-80154AB4C7E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6" creationId="{9866F8E5-46BF-3DB6-34BF-3CB0BACABAAC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7" creationId="{ECA671D8-2933-38A5-C1FB-AFC6080352A7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8" creationId="{8DD2CC4B-2A66-AF40-2090-42A362BF2D16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39" creationId="{2225C1F9-6814-346B-A73F-51D492908039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40" creationId="{3E9B15C8-5A54-03D9-F20C-EB76AC374194}"/>
          </ac:spMkLst>
        </pc:spChg>
        <pc:spChg chg="add del mod">
          <ac:chgData name="Gregor Gärtner" userId="e650ba367d682b2f" providerId="LiveId" clId="{1DD723A5-46FB-6243-AA7B-6DB9830D0DBD}" dt="2024-11-19T08:16:13.615" v="6288" actId="478"/>
          <ac:spMkLst>
            <pc:docMk/>
            <pc:sldMk cId="789453971" sldId="284"/>
            <ac:spMk id="41" creationId="{40FEF7D1-11EC-86E6-35FD-B21C3575F009}"/>
          </ac:spMkLst>
        </pc:spChg>
        <pc:spChg chg="add del mod">
          <ac:chgData name="Gregor Gärtner" userId="e650ba367d682b2f" providerId="LiveId" clId="{1DD723A5-46FB-6243-AA7B-6DB9830D0DBD}" dt="2024-11-19T08:36:20.850" v="6725" actId="478"/>
          <ac:spMkLst>
            <pc:docMk/>
            <pc:sldMk cId="789453971" sldId="284"/>
            <ac:spMk id="42" creationId="{14345306-803E-10D1-2D52-7C9E2C2FB06D}"/>
          </ac:spMkLst>
        </pc:spChg>
        <pc:spChg chg="add del mod">
          <ac:chgData name="Gregor Gärtner" userId="e650ba367d682b2f" providerId="LiveId" clId="{1DD723A5-46FB-6243-AA7B-6DB9830D0DBD}" dt="2024-11-19T08:36:27.339" v="6727" actId="478"/>
          <ac:spMkLst>
            <pc:docMk/>
            <pc:sldMk cId="789453971" sldId="284"/>
            <ac:spMk id="43" creationId="{32670FBD-D28C-AEF6-A96D-E32E1BE87222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45" creationId="{2175445F-07F2-6FC8-7962-EF2F8648E01B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46" creationId="{2C8EE081-0613-2D01-4CFB-751ADEB8B183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47" creationId="{873B5131-B505-9178-1137-F28242B856A5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48" creationId="{0D4B6306-89C9-5343-968F-A793E9EC4E55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49" creationId="{F53C12F0-E6CA-A1FF-2C8F-836B6B0D43F9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0" creationId="{5FAA3965-1D7A-6908-2E35-BD4E60109D8E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1" creationId="{F67CC6C2-C1AB-B75F-99CE-BC0AEA55317A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2" creationId="{BB3267AF-EA22-57EE-877C-91FFBCF6CE58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3" creationId="{AACEAC8C-85DD-842E-C5B2-7EBF05AC5D17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4" creationId="{D524A04A-F989-407F-3B37-11237E1A578B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5" creationId="{FE81E063-3913-66E2-04BC-4C10335660E0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6" creationId="{1C2F8F74-E93C-21F6-0548-90A58FF71906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7" creationId="{EF9181B7-E199-9FDB-3ADA-66ECA23A01F4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8" creationId="{E734D34D-F78B-A5C8-E5D7-2C00D146EE48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59" creationId="{D3378620-9879-95A6-B1B6-7448410C11AE}"/>
          </ac:spMkLst>
        </pc:spChg>
        <pc:spChg chg="add mod">
          <ac:chgData name="Gregor Gärtner" userId="e650ba367d682b2f" providerId="LiveId" clId="{1DD723A5-46FB-6243-AA7B-6DB9830D0DBD}" dt="2024-11-19T08:26:34.514" v="6522"/>
          <ac:spMkLst>
            <pc:docMk/>
            <pc:sldMk cId="789453971" sldId="284"/>
            <ac:spMk id="60" creationId="{0679408D-CFB4-0AAF-759B-E6CCF1FC4486}"/>
          </ac:spMkLst>
        </pc:spChg>
        <pc:graphicFrameChg chg="mod">
          <ac:chgData name="Gregor Gärtner" userId="e650ba367d682b2f" providerId="LiveId" clId="{1DD723A5-46FB-6243-AA7B-6DB9830D0DBD}" dt="2024-11-15T07:49:00.095" v="1418" actId="20577"/>
          <ac:graphicFrameMkLst>
            <pc:docMk/>
            <pc:sldMk cId="789453971" sldId="284"/>
            <ac:graphicFrameMk id="8" creationId="{F10FF955-3B83-5EE1-09A7-93F71F59BFF9}"/>
          </ac:graphicFrameMkLst>
        </pc:graphicFrameChg>
        <pc:picChg chg="add mod">
          <ac:chgData name="Gregor Gärtner" userId="e650ba367d682b2f" providerId="LiveId" clId="{1DD723A5-46FB-6243-AA7B-6DB9830D0DBD}" dt="2024-11-19T08:28:07.388" v="6524" actId="14100"/>
          <ac:picMkLst>
            <pc:docMk/>
            <pc:sldMk cId="789453971" sldId="284"/>
            <ac:picMk id="2" creationId="{B1A3656E-EAAA-13F5-550C-B9ABA5B52C40}"/>
          </ac:picMkLst>
        </pc:picChg>
        <pc:picChg chg="add mod">
          <ac:chgData name="Gregor Gärtner" userId="e650ba367d682b2f" providerId="LiveId" clId="{1DD723A5-46FB-6243-AA7B-6DB9830D0DBD}" dt="2024-11-19T08:28:17.289" v="6525" actId="14100"/>
          <ac:picMkLst>
            <pc:docMk/>
            <pc:sldMk cId="789453971" sldId="284"/>
            <ac:picMk id="44" creationId="{3CB1BE4F-147B-9FBC-3C3F-E1FAABBD8404}"/>
          </ac:picMkLst>
        </pc:picChg>
        <pc:picChg chg="add mod">
          <ac:chgData name="Gregor Gärtner" userId="e650ba367d682b2f" providerId="LiveId" clId="{1DD723A5-46FB-6243-AA7B-6DB9830D0DBD}" dt="2024-11-19T08:37:05.378" v="6736" actId="1076"/>
          <ac:picMkLst>
            <pc:docMk/>
            <pc:sldMk cId="789453971" sldId="284"/>
            <ac:picMk id="61" creationId="{195EE23D-7F23-8802-2870-DC631A68C74E}"/>
          </ac:picMkLst>
        </pc:picChg>
        <pc:picChg chg="add mod">
          <ac:chgData name="Gregor Gärtner" userId="e650ba367d682b2f" providerId="LiveId" clId="{1DD723A5-46FB-6243-AA7B-6DB9830D0DBD}" dt="2024-11-19T08:37:00.877" v="6735" actId="1035"/>
          <ac:picMkLst>
            <pc:docMk/>
            <pc:sldMk cId="789453971" sldId="284"/>
            <ac:picMk id="62" creationId="{BB1902D8-626A-F128-4C45-A74A3743902B}"/>
          </ac:picMkLst>
        </pc:picChg>
      </pc:sldChg>
      <pc:sldChg chg="del">
        <pc:chgData name="Gregor Gärtner" userId="e650ba367d682b2f" providerId="LiveId" clId="{1DD723A5-46FB-6243-AA7B-6DB9830D0DBD}" dt="2024-11-14T17:21:22.595" v="135" actId="2696"/>
        <pc:sldMkLst>
          <pc:docMk/>
          <pc:sldMk cId="3243083949" sldId="284"/>
        </pc:sldMkLst>
      </pc:sldChg>
      <pc:sldChg chg="add del">
        <pc:chgData name="Gregor Gärtner" userId="e650ba367d682b2f" providerId="LiveId" clId="{1DD723A5-46FB-6243-AA7B-6DB9830D0DBD}" dt="2024-11-15T07:24:52.343" v="1323" actId="2696"/>
        <pc:sldMkLst>
          <pc:docMk/>
          <pc:sldMk cId="3339893238" sldId="284"/>
        </pc:sldMkLst>
      </pc:sldChg>
      <pc:sldChg chg="del">
        <pc:chgData name="Gregor Gärtner" userId="e650ba367d682b2f" providerId="LiveId" clId="{1DD723A5-46FB-6243-AA7B-6DB9830D0DBD}" dt="2024-11-14T17:21:22.621" v="136" actId="2696"/>
        <pc:sldMkLst>
          <pc:docMk/>
          <pc:sldMk cId="217667440" sldId="285"/>
        </pc:sldMkLst>
      </pc:sldChg>
      <pc:sldChg chg="addSp delSp modSp add mod delAnim modAnim">
        <pc:chgData name="Gregor Gärtner" userId="e650ba367d682b2f" providerId="LiveId" clId="{1DD723A5-46FB-6243-AA7B-6DB9830D0DBD}" dt="2024-11-20T08:44:25.107" v="12494" actId="1076"/>
        <pc:sldMkLst>
          <pc:docMk/>
          <pc:sldMk cId="1280930544" sldId="285"/>
        </pc:sldMkLst>
        <pc:spChg chg="add del mod">
          <ac:chgData name="Gregor Gärtner" userId="e650ba367d682b2f" providerId="LiveId" clId="{1DD723A5-46FB-6243-AA7B-6DB9830D0DBD}" dt="2024-11-19T18:24:05.080" v="11140"/>
          <ac:spMkLst>
            <pc:docMk/>
            <pc:sldMk cId="1280930544" sldId="285"/>
            <ac:spMk id="2" creationId="{75D58FE1-B5C2-E325-3C5D-C889973DC62B}"/>
          </ac:spMkLst>
        </pc:spChg>
        <pc:spChg chg="del mod">
          <ac:chgData name="Gregor Gärtner" userId="e650ba367d682b2f" providerId="LiveId" clId="{1DD723A5-46FB-6243-AA7B-6DB9830D0DBD}" dt="2024-11-19T18:37:13.067" v="11228"/>
          <ac:spMkLst>
            <pc:docMk/>
            <pc:sldMk cId="1280930544" sldId="285"/>
            <ac:spMk id="3" creationId="{661288E1-4391-1C4C-5FFB-8C036D8E4540}"/>
          </ac:spMkLst>
        </pc:spChg>
        <pc:spChg chg="add mod">
          <ac:chgData name="Gregor Gärtner" userId="e650ba367d682b2f" providerId="LiveId" clId="{1DD723A5-46FB-6243-AA7B-6DB9830D0DBD}" dt="2024-11-19T18:49:02.672" v="11306" actId="1076"/>
          <ac:spMkLst>
            <pc:docMk/>
            <pc:sldMk cId="1280930544" sldId="285"/>
            <ac:spMk id="4" creationId="{D827A6AB-9F94-5953-1043-9E1039CBECD3}"/>
          </ac:spMkLst>
        </pc:spChg>
        <pc:spChg chg="mod">
          <ac:chgData name="Gregor Gärtner" userId="e650ba367d682b2f" providerId="LiveId" clId="{1DD723A5-46FB-6243-AA7B-6DB9830D0DBD}" dt="2024-11-19T19:19:15.507" v="11389" actId="20577"/>
          <ac:spMkLst>
            <pc:docMk/>
            <pc:sldMk cId="1280930544" sldId="285"/>
            <ac:spMk id="6" creationId="{AEEA112A-3169-3BA3-FEDC-54683BFBC473}"/>
          </ac:spMkLst>
        </pc:spChg>
        <pc:spChg chg="add mod topLvl">
          <ac:chgData name="Gregor Gärtner" userId="e650ba367d682b2f" providerId="LiveId" clId="{1DD723A5-46FB-6243-AA7B-6DB9830D0DBD}" dt="2024-11-19T18:35:00.157" v="11204" actId="688"/>
          <ac:spMkLst>
            <pc:docMk/>
            <pc:sldMk cId="1280930544" sldId="285"/>
            <ac:spMk id="9" creationId="{C62190D0-5902-D424-259D-CEF13BC9BC32}"/>
          </ac:spMkLst>
        </pc:spChg>
        <pc:spChg chg="add mod topLvl">
          <ac:chgData name="Gregor Gärtner" userId="e650ba367d682b2f" providerId="LiveId" clId="{1DD723A5-46FB-6243-AA7B-6DB9830D0DBD}" dt="2024-11-19T18:35:00.157" v="11204" actId="688"/>
          <ac:spMkLst>
            <pc:docMk/>
            <pc:sldMk cId="1280930544" sldId="285"/>
            <ac:spMk id="10" creationId="{DF9EFE7D-3009-5F3E-4111-E6779DF92DAD}"/>
          </ac:spMkLst>
        </pc:spChg>
        <pc:spChg chg="add mod topLvl">
          <ac:chgData name="Gregor Gärtner" userId="e650ba367d682b2f" providerId="LiveId" clId="{1DD723A5-46FB-6243-AA7B-6DB9830D0DBD}" dt="2024-11-19T18:35:00.157" v="11204" actId="688"/>
          <ac:spMkLst>
            <pc:docMk/>
            <pc:sldMk cId="1280930544" sldId="285"/>
            <ac:spMk id="11" creationId="{209DFD10-0897-FD62-A91F-6FD5AEDE5B23}"/>
          </ac:spMkLst>
        </pc:spChg>
        <pc:spChg chg="add mod topLvl">
          <ac:chgData name="Gregor Gärtner" userId="e650ba367d682b2f" providerId="LiveId" clId="{1DD723A5-46FB-6243-AA7B-6DB9830D0DBD}" dt="2024-11-19T18:35:00.157" v="11204" actId="688"/>
          <ac:spMkLst>
            <pc:docMk/>
            <pc:sldMk cId="1280930544" sldId="285"/>
            <ac:spMk id="12" creationId="{ECE1B737-E819-DC6B-5C64-6B7F839B0CA0}"/>
          </ac:spMkLst>
        </pc:spChg>
        <pc:spChg chg="add mod topLvl">
          <ac:chgData name="Gregor Gärtner" userId="e650ba367d682b2f" providerId="LiveId" clId="{1DD723A5-46FB-6243-AA7B-6DB9830D0DBD}" dt="2024-11-19T18:35:00.157" v="11204" actId="688"/>
          <ac:spMkLst>
            <pc:docMk/>
            <pc:sldMk cId="1280930544" sldId="285"/>
            <ac:spMk id="13" creationId="{0D4628C7-6B25-A9C8-145C-FDAF30E70B30}"/>
          </ac:spMkLst>
        </pc:spChg>
        <pc:spChg chg="mod">
          <ac:chgData name="Gregor Gärtner" userId="e650ba367d682b2f" providerId="LiveId" clId="{1DD723A5-46FB-6243-AA7B-6DB9830D0DBD}" dt="2024-11-19T18:35:20.759" v="11210"/>
          <ac:spMkLst>
            <pc:docMk/>
            <pc:sldMk cId="1280930544" sldId="285"/>
            <ac:spMk id="19" creationId="{393EB4B8-A6BE-2CD7-3C7E-805232DC816C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0" creationId="{453E86BB-F4BC-B432-97A8-4BF274BAA1B1}"/>
          </ac:spMkLst>
        </pc:spChg>
        <pc:spChg chg="mod">
          <ac:chgData name="Gregor Gärtner" userId="e650ba367d682b2f" providerId="LiveId" clId="{1DD723A5-46FB-6243-AA7B-6DB9830D0DBD}" dt="2024-11-15T15:36:47.398" v="2033" actId="20577"/>
          <ac:spMkLst>
            <pc:docMk/>
            <pc:sldMk cId="1280930544" sldId="285"/>
            <ac:spMk id="21" creationId="{F8446736-623C-C6EF-6E2B-6B5389004624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2" creationId="{A7E9520A-666C-1CC3-E81D-74CD5F9E3B5B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3" creationId="{0F394882-AC77-C708-B3F6-4440367EAA40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4" creationId="{3C76751B-F70E-1A59-786F-C7FB8638454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5" creationId="{AB71ED22-B4F6-43F0-7AE4-5214C95A90F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6" creationId="{BBD14994-DF44-3A4C-EF4A-5F316DA98950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7" creationId="{93B21E44-119E-A883-D8AB-3F8636EF8453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8" creationId="{EA8E2D81-2D50-26E3-8F8C-8F8E2F778457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29" creationId="{9A51799A-D793-5071-D8E7-5032BC7D88C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0" creationId="{915FA2F9-F578-8A29-C61B-87355D449E17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1" creationId="{0D520FEC-5514-170F-CDD8-BC1CD9A5C55C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2" creationId="{2C41AA76-AC56-8412-E061-22179A303EA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3" creationId="{4F533819-B9FA-025E-265C-1CF058E81690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4" creationId="{135F9E86-D4BA-1780-DD57-B97EE119128B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5" creationId="{80B86AA1-26B7-3118-19EC-837438588C17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6" creationId="{74BE6F92-8951-8AF3-3450-E2BC7C424B92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7" creationId="{81391140-F82B-F002-8FA8-51F9A7DC9E38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8" creationId="{A356DE36-4B10-4473-AB81-8A4CCBE74747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39" creationId="{3AD03753-933F-EF32-C4FE-D93D1337FC7B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0" creationId="{4BCF9DE5-A77D-9C79-5871-771B19A515A0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1" creationId="{EE6D7FAB-5039-9007-C76B-3946D23EFA39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2" creationId="{A9D2C934-03C6-046E-6629-50E2538F7F8C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3" creationId="{E20B4B58-D12A-B9BF-53B0-237A0B5281AB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4" creationId="{C007360B-C209-7C3B-2B65-9C7C571BE5E5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5" creationId="{B0DA259E-4C56-258C-13A6-E2959532BA83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6" creationId="{30D015A2-A6D7-9339-7C29-09147A2B127B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7" creationId="{B6D8FA13-615A-E02A-2F45-1C001FEB9CE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8" creationId="{04F7232A-513E-C2A6-4851-6409920E1630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49" creationId="{653149C7-0F60-2402-7911-9D61E30FBD94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50" creationId="{A09A7A7D-3390-48FD-1004-BE5A71FA6D93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51" creationId="{6550A49E-5573-CB4F-8666-E85836B91641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52" creationId="{68E6C666-4AD7-4135-A8BA-93A428047D36}"/>
          </ac:spMkLst>
        </pc:spChg>
        <pc:spChg chg="add mod">
          <ac:chgData name="Gregor Gärtner" userId="e650ba367d682b2f" providerId="LiveId" clId="{1DD723A5-46FB-6243-AA7B-6DB9830D0DBD}" dt="2024-11-19T18:35:48.883" v="11215"/>
          <ac:spMkLst>
            <pc:docMk/>
            <pc:sldMk cId="1280930544" sldId="285"/>
            <ac:spMk id="53" creationId="{EBF60AC5-3839-A988-E33C-A375DBC87274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59" creationId="{57537F21-A761-4CEA-AF78-8D0C2AE3446D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0" creationId="{2BF634E5-1D92-65DA-A638-B26B700E2BF0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1" creationId="{96C2FAA6-832D-C666-AE7F-C9A3008EE864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2" creationId="{C29AD2B7-8666-A543-B32F-808999E26241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3" creationId="{775BA5BC-251E-5BDA-8F1F-FC2098951D0F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4" creationId="{A901B4EF-9CA8-BC15-D7EA-9FCB8C16943D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5" creationId="{0CE867B2-12AA-40CF-BF70-BE33EAAD32DC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6" creationId="{1B676159-5453-96A6-3045-394FBCDE0B9F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7" creationId="{2238C159-2B77-E999-0A35-198D5075634D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8" creationId="{42E71724-3F1B-3C66-DE04-4A48ADFDA36D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69" creationId="{9E27B83D-4BDB-08E3-DEBB-3B3FD771A62F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0" creationId="{AEDD8959-37BE-1D0A-CEA5-27734F91828B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1" creationId="{28A76F91-EBB8-137E-254E-D6E7E29C4C11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2" creationId="{937CEC80-EA34-F24F-866C-51811FE04B64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3" creationId="{59779E86-486D-6F82-873A-EFC9CF25BAA4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4" creationId="{EF94D13B-D0B1-1BF5-5DFA-2B09217803FA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5" creationId="{ACB1E064-14A3-A635-1297-8844300B20A7}"/>
          </ac:spMkLst>
        </pc:spChg>
        <pc:spChg chg="add mod topLvl">
          <ac:chgData name="Gregor Gärtner" userId="e650ba367d682b2f" providerId="LiveId" clId="{1DD723A5-46FB-6243-AA7B-6DB9830D0DBD}" dt="2024-11-19T18:49:00.807" v="11302" actId="164"/>
          <ac:spMkLst>
            <pc:docMk/>
            <pc:sldMk cId="1280930544" sldId="285"/>
            <ac:spMk id="76" creationId="{D0B26217-609C-FC2C-90E9-0099BC50886E}"/>
          </ac:spMkLst>
        </pc:spChg>
        <pc:grpChg chg="add del mod">
          <ac:chgData name="Gregor Gärtner" userId="e650ba367d682b2f" providerId="LiveId" clId="{1DD723A5-46FB-6243-AA7B-6DB9830D0DBD}" dt="2024-11-19T18:34:59.534" v="11203" actId="164"/>
          <ac:grpSpMkLst>
            <pc:docMk/>
            <pc:sldMk cId="1280930544" sldId="285"/>
            <ac:grpSpMk id="14" creationId="{A9305CD9-545E-04E2-A99A-5523337345D6}"/>
          </ac:grpSpMkLst>
        </pc:grpChg>
        <pc:grpChg chg="add mod">
          <ac:chgData name="Gregor Gärtner" userId="e650ba367d682b2f" providerId="LiveId" clId="{1DD723A5-46FB-6243-AA7B-6DB9830D0DBD}" dt="2024-11-19T18:46:40.765" v="11262" actId="688"/>
          <ac:grpSpMkLst>
            <pc:docMk/>
            <pc:sldMk cId="1280930544" sldId="285"/>
            <ac:grpSpMk id="15" creationId="{0A7B9625-D5FC-49B3-ABF4-C40EDF3CAA3F}"/>
          </ac:grpSpMkLst>
        </pc:grpChg>
        <pc:grpChg chg="add mod">
          <ac:chgData name="Gregor Gärtner" userId="e650ba367d682b2f" providerId="LiveId" clId="{1DD723A5-46FB-6243-AA7B-6DB9830D0DBD}" dt="2024-11-19T18:46:43.295" v="11263" actId="688"/>
          <ac:grpSpMkLst>
            <pc:docMk/>
            <pc:sldMk cId="1280930544" sldId="285"/>
            <ac:grpSpMk id="16" creationId="{7E642CDD-D3D9-81DF-D1EE-D148544C454A}"/>
          </ac:grpSpMkLst>
        </pc:grpChg>
        <pc:grpChg chg="add mod">
          <ac:chgData name="Gregor Gärtner" userId="e650ba367d682b2f" providerId="LiveId" clId="{1DD723A5-46FB-6243-AA7B-6DB9830D0DBD}" dt="2024-11-19T18:36:25.357" v="11220" actId="14100"/>
          <ac:grpSpMkLst>
            <pc:docMk/>
            <pc:sldMk cId="1280930544" sldId="285"/>
            <ac:grpSpMk id="58" creationId="{EC0C3F87-1121-3CC0-0148-C81D148111C6}"/>
          </ac:grpSpMkLst>
        </pc:grpChg>
        <pc:grpChg chg="add mod">
          <ac:chgData name="Gregor Gärtner" userId="e650ba367d682b2f" providerId="LiveId" clId="{1DD723A5-46FB-6243-AA7B-6DB9830D0DBD}" dt="2024-11-19T18:49:02.189" v="11305" actId="1076"/>
          <ac:grpSpMkLst>
            <pc:docMk/>
            <pc:sldMk cId="1280930544" sldId="285"/>
            <ac:grpSpMk id="85" creationId="{E694A827-FCF8-0311-20B8-28B678643C9C}"/>
          </ac:grpSpMkLst>
        </pc:grpChg>
        <pc:grpChg chg="add del mod">
          <ac:chgData name="Gregor Gärtner" userId="e650ba367d682b2f" providerId="LiveId" clId="{1DD723A5-46FB-6243-AA7B-6DB9830D0DBD}" dt="2024-11-19T18:49:00.807" v="11302" actId="164"/>
          <ac:grpSpMkLst>
            <pc:docMk/>
            <pc:sldMk cId="1280930544" sldId="285"/>
            <ac:grpSpMk id="87" creationId="{9779A6D5-E293-7919-685A-96D4A5E07431}"/>
          </ac:grpSpMkLst>
        </pc:grpChg>
        <pc:graphicFrameChg chg="mod">
          <ac:chgData name="Gregor Gärtner" userId="e650ba367d682b2f" providerId="LiveId" clId="{1DD723A5-46FB-6243-AA7B-6DB9830D0DBD}" dt="2024-11-19T18:16:56.015" v="11135"/>
          <ac:graphicFrameMkLst>
            <pc:docMk/>
            <pc:sldMk cId="1280930544" sldId="285"/>
            <ac:graphicFrameMk id="8" creationId="{95D67D9B-C69A-016F-B774-ADB979942645}"/>
          </ac:graphicFrameMkLst>
        </pc:graphicFrameChg>
        <pc:picChg chg="add mod">
          <ac:chgData name="Gregor Gärtner" userId="e650ba367d682b2f" providerId="LiveId" clId="{1DD723A5-46FB-6243-AA7B-6DB9830D0DBD}" dt="2024-11-19T18:34:26.846" v="11194" actId="1076"/>
          <ac:picMkLst>
            <pc:docMk/>
            <pc:sldMk cId="1280930544" sldId="285"/>
            <ac:picMk id="5" creationId="{3B88164F-0078-BC6E-B71C-D8BD55C57535}"/>
          </ac:picMkLst>
        </pc:picChg>
        <pc:picChg chg="add mod topLvl">
          <ac:chgData name="Gregor Gärtner" userId="e650ba367d682b2f" providerId="LiveId" clId="{1DD723A5-46FB-6243-AA7B-6DB9830D0DBD}" dt="2024-11-19T18:35:00.157" v="11204" actId="688"/>
          <ac:picMkLst>
            <pc:docMk/>
            <pc:sldMk cId="1280930544" sldId="285"/>
            <ac:picMk id="7" creationId="{57D248E0-C5FC-F5DF-B4DC-E1F3ECFB1DC9}"/>
          </ac:picMkLst>
        </pc:picChg>
        <pc:picChg chg="mod">
          <ac:chgData name="Gregor Gärtner" userId="e650ba367d682b2f" providerId="LiveId" clId="{1DD723A5-46FB-6243-AA7B-6DB9830D0DBD}" dt="2024-11-19T18:35:20.759" v="11210"/>
          <ac:picMkLst>
            <pc:docMk/>
            <pc:sldMk cId="1280930544" sldId="285"/>
            <ac:picMk id="17" creationId="{1E8A4D4D-6BEB-31BB-F108-F7858F7FDD7A}"/>
          </ac:picMkLst>
        </pc:picChg>
        <pc:picChg chg="add mod">
          <ac:chgData name="Gregor Gärtner" userId="e650ba367d682b2f" providerId="LiveId" clId="{1DD723A5-46FB-6243-AA7B-6DB9830D0DBD}" dt="2024-11-19T18:35:48.883" v="11215"/>
          <ac:picMkLst>
            <pc:docMk/>
            <pc:sldMk cId="1280930544" sldId="285"/>
            <ac:picMk id="54" creationId="{21D67972-668C-CE0D-BF43-CA490B593482}"/>
          </ac:picMkLst>
        </pc:picChg>
        <pc:picChg chg="add mod">
          <ac:chgData name="Gregor Gärtner" userId="e650ba367d682b2f" providerId="LiveId" clId="{1DD723A5-46FB-6243-AA7B-6DB9830D0DBD}" dt="2024-11-19T18:35:48.883" v="11215"/>
          <ac:picMkLst>
            <pc:docMk/>
            <pc:sldMk cId="1280930544" sldId="285"/>
            <ac:picMk id="55" creationId="{432B7455-728B-BBFC-0C78-DB111694141A}"/>
          </ac:picMkLst>
        </pc:picChg>
        <pc:picChg chg="add mod">
          <ac:chgData name="Gregor Gärtner" userId="e650ba367d682b2f" providerId="LiveId" clId="{1DD723A5-46FB-6243-AA7B-6DB9830D0DBD}" dt="2024-11-19T18:35:48.883" v="11215"/>
          <ac:picMkLst>
            <pc:docMk/>
            <pc:sldMk cId="1280930544" sldId="285"/>
            <ac:picMk id="56" creationId="{E179E92B-0512-1380-5C75-905AF99998AB}"/>
          </ac:picMkLst>
        </pc:picChg>
        <pc:picChg chg="add mod">
          <ac:chgData name="Gregor Gärtner" userId="e650ba367d682b2f" providerId="LiveId" clId="{1DD723A5-46FB-6243-AA7B-6DB9830D0DBD}" dt="2024-11-19T18:35:48.883" v="11215"/>
          <ac:picMkLst>
            <pc:docMk/>
            <pc:sldMk cId="1280930544" sldId="285"/>
            <ac:picMk id="57" creationId="{C2C27FA7-BDE8-0491-9A79-27122FDF0370}"/>
          </ac:picMkLst>
        </pc:picChg>
        <pc:picChg chg="add mod topLvl">
          <ac:chgData name="Gregor Gärtner" userId="e650ba367d682b2f" providerId="LiveId" clId="{1DD723A5-46FB-6243-AA7B-6DB9830D0DBD}" dt="2024-11-19T18:49:00.807" v="11302" actId="164"/>
          <ac:picMkLst>
            <pc:docMk/>
            <pc:sldMk cId="1280930544" sldId="285"/>
            <ac:picMk id="77" creationId="{BC9354EE-6824-055B-AF30-04F6F64F81C3}"/>
          </ac:picMkLst>
        </pc:picChg>
        <pc:picChg chg="add mod topLvl">
          <ac:chgData name="Gregor Gärtner" userId="e650ba367d682b2f" providerId="LiveId" clId="{1DD723A5-46FB-6243-AA7B-6DB9830D0DBD}" dt="2024-11-19T18:49:00.807" v="11302" actId="164"/>
          <ac:picMkLst>
            <pc:docMk/>
            <pc:sldMk cId="1280930544" sldId="285"/>
            <ac:picMk id="78" creationId="{38FA4465-B545-2E19-7033-4A0FBC43815C}"/>
          </ac:picMkLst>
        </pc:picChg>
        <pc:picChg chg="add mod">
          <ac:chgData name="Gregor Gärtner" userId="e650ba367d682b2f" providerId="LiveId" clId="{1DD723A5-46FB-6243-AA7B-6DB9830D0DBD}" dt="2024-11-19T18:48:58.162" v="11294" actId="1076"/>
          <ac:picMkLst>
            <pc:docMk/>
            <pc:sldMk cId="1280930544" sldId="285"/>
            <ac:picMk id="79" creationId="{F59A3C8E-3251-4219-9542-C66279A5C866}"/>
          </ac:picMkLst>
        </pc:picChg>
        <pc:picChg chg="add mod modCrop">
          <ac:chgData name="Gregor Gärtner" userId="e650ba367d682b2f" providerId="LiveId" clId="{1DD723A5-46FB-6243-AA7B-6DB9830D0DBD}" dt="2024-11-19T18:48:58.584" v="11296" actId="1076"/>
          <ac:picMkLst>
            <pc:docMk/>
            <pc:sldMk cId="1280930544" sldId="285"/>
            <ac:picMk id="80" creationId="{431AF919-959C-FDDC-194E-4185C00E6AD3}"/>
          </ac:picMkLst>
        </pc:picChg>
        <pc:picChg chg="add mod">
          <ac:chgData name="Gregor Gärtner" userId="e650ba367d682b2f" providerId="LiveId" clId="{1DD723A5-46FB-6243-AA7B-6DB9830D0DBD}" dt="2024-11-19T18:49:00.386" v="11301" actId="1076"/>
          <ac:picMkLst>
            <pc:docMk/>
            <pc:sldMk cId="1280930544" sldId="285"/>
            <ac:picMk id="81" creationId="{569C11C5-5715-6984-0635-47DA78D8376D}"/>
          </ac:picMkLst>
        </pc:picChg>
        <pc:picChg chg="add mod">
          <ac:chgData name="Gregor Gärtner" userId="e650ba367d682b2f" providerId="LiveId" clId="{1DD723A5-46FB-6243-AA7B-6DB9830D0DBD}" dt="2024-11-19T18:38:01.927" v="11241"/>
          <ac:picMkLst>
            <pc:docMk/>
            <pc:sldMk cId="1280930544" sldId="285"/>
            <ac:picMk id="82" creationId="{5D661605-D6CB-E932-95DC-5B10D8249601}"/>
          </ac:picMkLst>
        </pc:picChg>
        <pc:picChg chg="add mod">
          <ac:chgData name="Gregor Gärtner" userId="e650ba367d682b2f" providerId="LiveId" clId="{1DD723A5-46FB-6243-AA7B-6DB9830D0DBD}" dt="2024-11-19T18:38:01.927" v="11241"/>
          <ac:picMkLst>
            <pc:docMk/>
            <pc:sldMk cId="1280930544" sldId="285"/>
            <ac:picMk id="83" creationId="{C0612230-5FF1-D70C-3317-82EB9A158D95}"/>
          </ac:picMkLst>
        </pc:picChg>
        <pc:picChg chg="add mod">
          <ac:chgData name="Gregor Gärtner" userId="e650ba367d682b2f" providerId="LiveId" clId="{1DD723A5-46FB-6243-AA7B-6DB9830D0DBD}" dt="2024-11-19T18:38:01.927" v="11241"/>
          <ac:picMkLst>
            <pc:docMk/>
            <pc:sldMk cId="1280930544" sldId="285"/>
            <ac:picMk id="84" creationId="{CE0658CB-14C2-E482-62A1-659C61BAAE83}"/>
          </ac:picMkLst>
        </pc:picChg>
        <pc:picChg chg="add mod">
          <ac:chgData name="Gregor Gärtner" userId="e650ba367d682b2f" providerId="LiveId" clId="{1DD723A5-46FB-6243-AA7B-6DB9830D0DBD}" dt="2024-11-20T08:44:25.107" v="12494" actId="1076"/>
          <ac:picMkLst>
            <pc:docMk/>
            <pc:sldMk cId="1280930544" sldId="285"/>
            <ac:picMk id="86" creationId="{228C2911-A16E-9263-AC7C-EC36D59FD29A}"/>
          </ac:picMkLst>
        </pc:picChg>
        <pc:cxnChg chg="mod">
          <ac:chgData name="Gregor Gärtner" userId="e650ba367d682b2f" providerId="LiveId" clId="{1DD723A5-46FB-6243-AA7B-6DB9830D0DBD}" dt="2024-11-19T18:35:20.759" v="11210"/>
          <ac:cxnSpMkLst>
            <pc:docMk/>
            <pc:sldMk cId="1280930544" sldId="285"/>
            <ac:cxnSpMk id="18" creationId="{212DAC4D-F237-0392-AA50-7CB147F44BC0}"/>
          </ac:cxnSpMkLst>
        </pc:cxnChg>
      </pc:sldChg>
      <pc:sldChg chg="addSp delSp modSp add mod ord">
        <pc:chgData name="Gregor Gärtner" userId="e650ba367d682b2f" providerId="LiveId" clId="{1DD723A5-46FB-6243-AA7B-6DB9830D0DBD}" dt="2024-11-20T16:16:20.673" v="13508" actId="20578"/>
        <pc:sldMkLst>
          <pc:docMk/>
          <pc:sldMk cId="1872268708" sldId="286"/>
        </pc:sldMkLst>
        <pc:spChg chg="mod">
          <ac:chgData name="Gregor Gärtner" userId="e650ba367d682b2f" providerId="LiveId" clId="{1DD723A5-46FB-6243-AA7B-6DB9830D0DBD}" dt="2024-11-20T06:58:50.020" v="11776" actId="14100"/>
          <ac:spMkLst>
            <pc:docMk/>
            <pc:sldMk cId="1872268708" sldId="286"/>
            <ac:spMk id="3" creationId="{7D0FE94E-A516-1D80-F4B1-BC78DCDF8EA5}"/>
          </ac:spMkLst>
        </pc:spChg>
        <pc:spChg chg="add del">
          <ac:chgData name="Gregor Gärtner" userId="e650ba367d682b2f" providerId="LiveId" clId="{1DD723A5-46FB-6243-AA7B-6DB9830D0DBD}" dt="2024-11-19T13:28:33.816" v="8324" actId="478"/>
          <ac:spMkLst>
            <pc:docMk/>
            <pc:sldMk cId="1872268708" sldId="286"/>
            <ac:spMk id="4" creationId="{D72E7FEE-50C7-7AFA-12D2-FE882A2B1F1C}"/>
          </ac:spMkLst>
        </pc:spChg>
        <pc:spChg chg="mod">
          <ac:chgData name="Gregor Gärtner" userId="e650ba367d682b2f" providerId="LiveId" clId="{1DD723A5-46FB-6243-AA7B-6DB9830D0DBD}" dt="2024-11-19T18:59:27.074" v="11324" actId="20577"/>
          <ac:spMkLst>
            <pc:docMk/>
            <pc:sldMk cId="1872268708" sldId="286"/>
            <ac:spMk id="6" creationId="{26E56B5A-BA65-3E2D-63E3-0E99DBB85363}"/>
          </ac:spMkLst>
        </pc:spChg>
        <pc:spChg chg="add mod">
          <ac:chgData name="Gregor Gärtner" userId="e650ba367d682b2f" providerId="LiveId" clId="{1DD723A5-46FB-6243-AA7B-6DB9830D0DBD}" dt="2024-11-19T13:33:11.669" v="8363" actId="692"/>
          <ac:spMkLst>
            <pc:docMk/>
            <pc:sldMk cId="1872268708" sldId="286"/>
            <ac:spMk id="9" creationId="{12C49807-2450-B03B-66F2-52DB2BC1D391}"/>
          </ac:spMkLst>
        </pc:spChg>
        <pc:grpChg chg="add mod">
          <ac:chgData name="Gregor Gärtner" userId="e650ba367d682b2f" providerId="LiveId" clId="{1DD723A5-46FB-6243-AA7B-6DB9830D0DBD}" dt="2024-11-19T13:51:27.052" v="8783" actId="1076"/>
          <ac:grpSpMkLst>
            <pc:docMk/>
            <pc:sldMk cId="1872268708" sldId="286"/>
            <ac:grpSpMk id="10" creationId="{5986E452-4307-ED0D-2DB3-5AA5156047CD}"/>
          </ac:grpSpMkLst>
        </pc:grpChg>
        <pc:graphicFrameChg chg="mod">
          <ac:chgData name="Gregor Gärtner" userId="e650ba367d682b2f" providerId="LiveId" clId="{1DD723A5-46FB-6243-AA7B-6DB9830D0DBD}" dt="2024-11-20T16:14:50.169" v="13504" actId="20577"/>
          <ac:graphicFrameMkLst>
            <pc:docMk/>
            <pc:sldMk cId="1872268708" sldId="286"/>
            <ac:graphicFrameMk id="8" creationId="{96C34069-20A9-6B27-C29C-0F5174279508}"/>
          </ac:graphicFrameMkLst>
        </pc:graphicFrameChg>
        <pc:picChg chg="add mod modCrop">
          <ac:chgData name="Gregor Gärtner" userId="e650ba367d682b2f" providerId="LiveId" clId="{1DD723A5-46FB-6243-AA7B-6DB9830D0DBD}" dt="2024-11-19T13:31:19.094" v="8349" actId="1076"/>
          <ac:picMkLst>
            <pc:docMk/>
            <pc:sldMk cId="1872268708" sldId="286"/>
            <ac:picMk id="5" creationId="{6C678742-6148-E2A3-58DD-3449AA81C938}"/>
          </ac:picMkLst>
        </pc:picChg>
        <pc:picChg chg="add mod modCrop">
          <ac:chgData name="Gregor Gärtner" userId="e650ba367d682b2f" providerId="LiveId" clId="{1DD723A5-46FB-6243-AA7B-6DB9830D0DBD}" dt="2024-11-19T13:51:25.342" v="8782" actId="1076"/>
          <ac:picMkLst>
            <pc:docMk/>
            <pc:sldMk cId="1872268708" sldId="286"/>
            <ac:picMk id="7" creationId="{BDAA7B48-96FE-123E-C7E3-562C0512EE15}"/>
          </ac:picMkLst>
        </pc:picChg>
        <pc:picChg chg="add del mod">
          <ac:chgData name="Gregor Gärtner" userId="e650ba367d682b2f" providerId="LiveId" clId="{1DD723A5-46FB-6243-AA7B-6DB9830D0DBD}" dt="2024-11-19T13:41:43.900" v="8375" actId="478"/>
          <ac:picMkLst>
            <pc:docMk/>
            <pc:sldMk cId="1872268708" sldId="286"/>
            <ac:picMk id="11" creationId="{CE8E552E-356E-3552-657A-EED52198C67B}"/>
          </ac:picMkLst>
        </pc:picChg>
        <pc:picChg chg="add mod modCrop">
          <ac:chgData name="Gregor Gärtner" userId="e650ba367d682b2f" providerId="LiveId" clId="{1DD723A5-46FB-6243-AA7B-6DB9830D0DBD}" dt="2024-11-20T16:16:20.367" v="13507" actId="1076"/>
          <ac:picMkLst>
            <pc:docMk/>
            <pc:sldMk cId="1872268708" sldId="286"/>
            <ac:picMk id="12" creationId="{CA967023-6AEB-74D1-E36C-ED87D23B9AEA}"/>
          </ac:picMkLst>
        </pc:picChg>
        <pc:cxnChg chg="add mod">
          <ac:chgData name="Gregor Gärtner" userId="e650ba367d682b2f" providerId="LiveId" clId="{1DD723A5-46FB-6243-AA7B-6DB9830D0DBD}" dt="2024-11-19T13:52:43.465" v="8800" actId="692"/>
          <ac:cxnSpMkLst>
            <pc:docMk/>
            <pc:sldMk cId="1872268708" sldId="286"/>
            <ac:cxnSpMk id="14" creationId="{C1DA6619-4979-E6EA-9D00-44615402997D}"/>
          </ac:cxnSpMkLst>
        </pc:cxnChg>
        <pc:cxnChg chg="add mod">
          <ac:chgData name="Gregor Gärtner" userId="e650ba367d682b2f" providerId="LiveId" clId="{1DD723A5-46FB-6243-AA7B-6DB9830D0DBD}" dt="2024-11-19T13:52:43.465" v="8800" actId="692"/>
          <ac:cxnSpMkLst>
            <pc:docMk/>
            <pc:sldMk cId="1872268708" sldId="286"/>
            <ac:cxnSpMk id="16" creationId="{B65374AF-F527-7BA3-4425-D5FAA292E247}"/>
          </ac:cxnSpMkLst>
        </pc:cxnChg>
      </pc:sldChg>
      <pc:sldChg chg="addSp delSp modSp add mod ord">
        <pc:chgData name="Gregor Gärtner" userId="e650ba367d682b2f" providerId="LiveId" clId="{1DD723A5-46FB-6243-AA7B-6DB9830D0DBD}" dt="2024-11-20T11:10:47.877" v="13055" actId="20577"/>
        <pc:sldMkLst>
          <pc:docMk/>
          <pc:sldMk cId="580618976" sldId="287"/>
        </pc:sldMkLst>
        <pc:spChg chg="mod">
          <ac:chgData name="Gregor Gärtner" userId="e650ba367d682b2f" providerId="LiveId" clId="{1DD723A5-46FB-6243-AA7B-6DB9830D0DBD}" dt="2024-11-20T11:10:47.877" v="13055" actId="20577"/>
          <ac:spMkLst>
            <pc:docMk/>
            <pc:sldMk cId="580618976" sldId="287"/>
            <ac:spMk id="3" creationId="{B390B5DC-184B-467E-C2A2-D6A841CBB5F8}"/>
          </ac:spMkLst>
        </pc:spChg>
        <pc:spChg chg="mod">
          <ac:chgData name="Gregor Gärtner" userId="e650ba367d682b2f" providerId="LiveId" clId="{1DD723A5-46FB-6243-AA7B-6DB9830D0DBD}" dt="2024-11-19T13:57:17.722" v="8901" actId="14100"/>
          <ac:spMkLst>
            <pc:docMk/>
            <pc:sldMk cId="580618976" sldId="287"/>
            <ac:spMk id="10" creationId="{50F9AB05-10DB-F111-507C-F5A04603AE82}"/>
          </ac:spMkLst>
        </pc:spChg>
        <pc:spChg chg="add mod">
          <ac:chgData name="Gregor Gärtner" userId="e650ba367d682b2f" providerId="LiveId" clId="{1DD723A5-46FB-6243-AA7B-6DB9830D0DBD}" dt="2024-11-20T07:24:19.214" v="12135" actId="1076"/>
          <ac:spMkLst>
            <pc:docMk/>
            <pc:sldMk cId="580618976" sldId="287"/>
            <ac:spMk id="11" creationId="{7A273EDC-B0D5-9888-4928-BA12F61096BD}"/>
          </ac:spMkLst>
        </pc:spChg>
        <pc:spChg chg="add del mod">
          <ac:chgData name="Gregor Gärtner" userId="e650ba367d682b2f" providerId="LiveId" clId="{1DD723A5-46FB-6243-AA7B-6DB9830D0DBD}" dt="2024-11-20T07:29:41.442" v="12179" actId="478"/>
          <ac:spMkLst>
            <pc:docMk/>
            <pc:sldMk cId="580618976" sldId="287"/>
            <ac:spMk id="12" creationId="{636E6EDC-5B55-DFA7-343B-032111622879}"/>
          </ac:spMkLst>
        </pc:spChg>
        <pc:spChg chg="add mod">
          <ac:chgData name="Gregor Gärtner" userId="e650ba367d682b2f" providerId="LiveId" clId="{1DD723A5-46FB-6243-AA7B-6DB9830D0DBD}" dt="2024-11-20T07:29:34.336" v="12176"/>
          <ac:spMkLst>
            <pc:docMk/>
            <pc:sldMk cId="580618976" sldId="287"/>
            <ac:spMk id="13" creationId="{8000AFDB-47D4-2374-79BA-A2D1C362A609}"/>
          </ac:spMkLst>
        </pc:spChg>
        <pc:spChg chg="add mod">
          <ac:chgData name="Gregor Gärtner" userId="e650ba367d682b2f" providerId="LiveId" clId="{1DD723A5-46FB-6243-AA7B-6DB9830D0DBD}" dt="2024-11-20T07:29:41.863" v="12180"/>
          <ac:spMkLst>
            <pc:docMk/>
            <pc:sldMk cId="580618976" sldId="287"/>
            <ac:spMk id="14" creationId="{ED4E6775-E68A-A426-D4EB-02D9F92235D2}"/>
          </ac:spMkLst>
        </pc:spChg>
        <pc:grpChg chg="add mod">
          <ac:chgData name="Gregor Gärtner" userId="e650ba367d682b2f" providerId="LiveId" clId="{1DD723A5-46FB-6243-AA7B-6DB9830D0DBD}" dt="2024-11-19T19:18:58.123" v="11384" actId="1076"/>
          <ac:grpSpMkLst>
            <pc:docMk/>
            <pc:sldMk cId="580618976" sldId="287"/>
            <ac:grpSpMk id="7" creationId="{1AD34681-C76E-3799-843B-5C19B0E9D009}"/>
          </ac:grpSpMkLst>
        </pc:grpChg>
        <pc:picChg chg="mod">
          <ac:chgData name="Gregor Gärtner" userId="e650ba367d682b2f" providerId="LiveId" clId="{1DD723A5-46FB-6243-AA7B-6DB9830D0DBD}" dt="2024-11-19T13:57:17.722" v="8901" actId="14100"/>
          <ac:picMkLst>
            <pc:docMk/>
            <pc:sldMk cId="580618976" sldId="287"/>
            <ac:picMk id="2" creationId="{33D2CCBE-0454-E984-D170-62B21D35A39A}"/>
          </ac:picMkLst>
        </pc:picChg>
        <pc:picChg chg="add mod">
          <ac:chgData name="Gregor Gärtner" userId="e650ba367d682b2f" providerId="LiveId" clId="{1DD723A5-46FB-6243-AA7B-6DB9830D0DBD}" dt="2024-11-19T19:18:59.954" v="11387" actId="1076"/>
          <ac:picMkLst>
            <pc:docMk/>
            <pc:sldMk cId="580618976" sldId="287"/>
            <ac:picMk id="9" creationId="{449745C2-D70D-24FC-D57F-8C37F069891E}"/>
          </ac:picMkLst>
        </pc:picChg>
        <pc:cxnChg chg="mod">
          <ac:chgData name="Gregor Gärtner" userId="e650ba367d682b2f" providerId="LiveId" clId="{1DD723A5-46FB-6243-AA7B-6DB9830D0DBD}" dt="2024-11-19T13:57:17.722" v="8901" actId="14100"/>
          <ac:cxnSpMkLst>
            <pc:docMk/>
            <pc:sldMk cId="580618976" sldId="287"/>
            <ac:cxnSpMk id="5" creationId="{CBD83193-6D26-5D01-F534-B545A07973C9}"/>
          </ac:cxnSpMkLst>
        </pc:cxnChg>
      </pc:sldChg>
      <pc:sldChg chg="del">
        <pc:chgData name="Gregor Gärtner" userId="e650ba367d682b2f" providerId="LiveId" clId="{1DD723A5-46FB-6243-AA7B-6DB9830D0DBD}" dt="2024-11-14T17:21:22.511" v="133" actId="2696"/>
        <pc:sldMkLst>
          <pc:docMk/>
          <pc:sldMk cId="1304132037" sldId="287"/>
        </pc:sldMkLst>
      </pc:sldChg>
      <pc:sldChg chg="addSp delSp modSp add mod ord modTransition delAnim modAnim">
        <pc:chgData name="Gregor Gärtner" userId="e650ba367d682b2f" providerId="LiveId" clId="{1DD723A5-46FB-6243-AA7B-6DB9830D0DBD}" dt="2024-11-20T10:07:51.294" v="13014"/>
        <pc:sldMkLst>
          <pc:docMk/>
          <pc:sldMk cId="3463774018" sldId="288"/>
        </pc:sldMkLst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2" creationId="{B26C0F30-63B3-BB88-870C-BC40D425E99E}"/>
          </ac:spMkLst>
        </pc:spChg>
        <pc:spChg chg="mod">
          <ac:chgData name="Gregor Gärtner" userId="e650ba367d682b2f" providerId="LiveId" clId="{1DD723A5-46FB-6243-AA7B-6DB9830D0DBD}" dt="2024-11-20T10:07:47.514" v="13013" actId="20577"/>
          <ac:spMkLst>
            <pc:docMk/>
            <pc:sldMk cId="3463774018" sldId="288"/>
            <ac:spMk id="3" creationId="{FC487077-3CF0-DB8E-763C-A6DE3C7099C5}"/>
          </ac:spMkLst>
        </pc:spChg>
        <pc:spChg chg="add del mod topLvl">
          <ac:chgData name="Gregor Gärtner" userId="e650ba367d682b2f" providerId="LiveId" clId="{1DD723A5-46FB-6243-AA7B-6DB9830D0DBD}" dt="2024-11-19T08:16:26.421" v="6289" actId="478"/>
          <ac:spMkLst>
            <pc:docMk/>
            <pc:sldMk cId="3463774018" sldId="288"/>
            <ac:spMk id="4" creationId="{145F170E-5B76-A8D7-7A63-71EE78788909}"/>
          </ac:spMkLst>
        </pc:spChg>
        <pc:spChg chg="mod">
          <ac:chgData name="Gregor Gärtner" userId="e650ba367d682b2f" providerId="LiveId" clId="{1DD723A5-46FB-6243-AA7B-6DB9830D0DBD}" dt="2024-11-19T18:59:47.385" v="11330" actId="20577"/>
          <ac:spMkLst>
            <pc:docMk/>
            <pc:sldMk cId="3463774018" sldId="288"/>
            <ac:spMk id="6" creationId="{9B975D6D-6C12-EA2C-7E4C-39F548BA9737}"/>
          </ac:spMkLst>
        </pc:spChg>
        <pc:spChg chg="del">
          <ac:chgData name="Gregor Gärtner" userId="e650ba367d682b2f" providerId="LiveId" clId="{1DD723A5-46FB-6243-AA7B-6DB9830D0DBD}" dt="2024-11-16T10:29:44.705" v="3049" actId="478"/>
          <ac:spMkLst>
            <pc:docMk/>
            <pc:sldMk cId="3463774018" sldId="288"/>
            <ac:spMk id="7" creationId="{DF2F11EA-0E12-0C9C-B964-6A0725F27195}"/>
          </ac:spMkLst>
        </pc:spChg>
        <pc:spChg chg="add mod topLvl">
          <ac:chgData name="Gregor Gärtner" userId="e650ba367d682b2f" providerId="LiveId" clId="{1DD723A5-46FB-6243-AA7B-6DB9830D0DBD}" dt="2024-11-19T14:39:09.618" v="9602" actId="962"/>
          <ac:spMkLst>
            <pc:docMk/>
            <pc:sldMk cId="3463774018" sldId="288"/>
            <ac:spMk id="9" creationId="{1CD8EDA7-FA40-99D3-E11B-8FA2DE6A365A}"/>
          </ac:spMkLst>
        </pc:spChg>
        <pc:spChg chg="add mod topLvl">
          <ac:chgData name="Gregor Gärtner" userId="e650ba367d682b2f" providerId="LiveId" clId="{1DD723A5-46FB-6243-AA7B-6DB9830D0DBD}" dt="2024-11-19T14:39:16.392" v="9603" actId="962"/>
          <ac:spMkLst>
            <pc:docMk/>
            <pc:sldMk cId="3463774018" sldId="288"/>
            <ac:spMk id="10" creationId="{1224FA7F-F8F9-C225-45BD-F396B8D077BB}"/>
          </ac:spMkLst>
        </pc:spChg>
        <pc:spChg chg="add mod topLvl">
          <ac:chgData name="Gregor Gärtner" userId="e650ba367d682b2f" providerId="LiveId" clId="{1DD723A5-46FB-6243-AA7B-6DB9830D0DBD}" dt="2024-11-19T14:39:21.241" v="9604" actId="962"/>
          <ac:spMkLst>
            <pc:docMk/>
            <pc:sldMk cId="3463774018" sldId="288"/>
            <ac:spMk id="11" creationId="{12040B83-5F9E-2643-68FC-4FD38D8D8D7A}"/>
          </ac:spMkLst>
        </pc:spChg>
        <pc:spChg chg="add mod topLvl">
          <ac:chgData name="Gregor Gärtner" userId="e650ba367d682b2f" providerId="LiveId" clId="{1DD723A5-46FB-6243-AA7B-6DB9830D0DBD}" dt="2024-11-19T14:39:28.187" v="9605" actId="962"/>
          <ac:spMkLst>
            <pc:docMk/>
            <pc:sldMk cId="3463774018" sldId="288"/>
            <ac:spMk id="12" creationId="{E85E42A3-9794-F293-82FD-0BFA21776095}"/>
          </ac:spMkLst>
        </pc:spChg>
        <pc:spChg chg="add mod topLvl">
          <ac:chgData name="Gregor Gärtner" userId="e650ba367d682b2f" providerId="LiveId" clId="{1DD723A5-46FB-6243-AA7B-6DB9830D0DBD}" dt="2024-11-19T14:39:34.960" v="9606" actId="962"/>
          <ac:spMkLst>
            <pc:docMk/>
            <pc:sldMk cId="3463774018" sldId="288"/>
            <ac:spMk id="13" creationId="{A6DAA098-D907-612B-2FCB-2CE1E2ADCA81}"/>
          </ac:spMkLst>
        </pc:spChg>
        <pc:spChg chg="add mod topLvl">
          <ac:chgData name="Gregor Gärtner" userId="e650ba367d682b2f" providerId="LiveId" clId="{1DD723A5-46FB-6243-AA7B-6DB9830D0DBD}" dt="2024-11-19T14:39:42.125" v="9607" actId="962"/>
          <ac:spMkLst>
            <pc:docMk/>
            <pc:sldMk cId="3463774018" sldId="288"/>
            <ac:spMk id="14" creationId="{44539F2A-B2D5-24C7-438D-E6AA79958B08}"/>
          </ac:spMkLst>
        </pc:spChg>
        <pc:spChg chg="add mod topLvl">
          <ac:chgData name="Gregor Gärtner" userId="e650ba367d682b2f" providerId="LiveId" clId="{1DD723A5-46FB-6243-AA7B-6DB9830D0DBD}" dt="2024-11-19T14:39:48.187" v="9608" actId="962"/>
          <ac:spMkLst>
            <pc:docMk/>
            <pc:sldMk cId="3463774018" sldId="288"/>
            <ac:spMk id="15" creationId="{5F8201DF-4FD3-35C2-0479-2A57994D0F9A}"/>
          </ac:spMkLst>
        </pc:spChg>
        <pc:spChg chg="add mod topLvl">
          <ac:chgData name="Gregor Gärtner" userId="e650ba367d682b2f" providerId="LiveId" clId="{1DD723A5-46FB-6243-AA7B-6DB9830D0DBD}" dt="2024-11-19T14:39:54.694" v="9609" actId="962"/>
          <ac:spMkLst>
            <pc:docMk/>
            <pc:sldMk cId="3463774018" sldId="288"/>
            <ac:spMk id="16" creationId="{CF735EEB-05D3-7F23-0F1C-9A4F373EB2B3}"/>
          </ac:spMkLst>
        </pc:spChg>
        <pc:spChg chg="add mod topLvl">
          <ac:chgData name="Gregor Gärtner" userId="e650ba367d682b2f" providerId="LiveId" clId="{1DD723A5-46FB-6243-AA7B-6DB9830D0DBD}" dt="2024-11-19T14:40:01.156" v="9610" actId="962"/>
          <ac:spMkLst>
            <pc:docMk/>
            <pc:sldMk cId="3463774018" sldId="288"/>
            <ac:spMk id="17" creationId="{D78666FE-2B45-FE8D-31EB-20E3BD47A80C}"/>
          </ac:spMkLst>
        </pc:spChg>
        <pc:spChg chg="add mod topLvl">
          <ac:chgData name="Gregor Gärtner" userId="e650ba367d682b2f" providerId="LiveId" clId="{1DD723A5-46FB-6243-AA7B-6DB9830D0DBD}" dt="2024-11-19T14:40:07.375" v="9611" actId="962"/>
          <ac:spMkLst>
            <pc:docMk/>
            <pc:sldMk cId="3463774018" sldId="288"/>
            <ac:spMk id="18" creationId="{A5E37A57-6475-4D12-2386-241C4B4B60E8}"/>
          </ac:spMkLst>
        </pc:spChg>
        <pc:spChg chg="add mod topLvl">
          <ac:chgData name="Gregor Gärtner" userId="e650ba367d682b2f" providerId="LiveId" clId="{1DD723A5-46FB-6243-AA7B-6DB9830D0DBD}" dt="2024-11-19T14:40:13.599" v="9612" actId="962"/>
          <ac:spMkLst>
            <pc:docMk/>
            <pc:sldMk cId="3463774018" sldId="288"/>
            <ac:spMk id="19" creationId="{B8B5206E-D8B6-ADA7-5704-53C4B3075025}"/>
          </ac:spMkLst>
        </pc:spChg>
        <pc:spChg chg="add mod topLvl">
          <ac:chgData name="Gregor Gärtner" userId="e650ba367d682b2f" providerId="LiveId" clId="{1DD723A5-46FB-6243-AA7B-6DB9830D0DBD}" dt="2024-11-19T14:40:20.092" v="9613" actId="962"/>
          <ac:spMkLst>
            <pc:docMk/>
            <pc:sldMk cId="3463774018" sldId="288"/>
            <ac:spMk id="20" creationId="{95B713D4-6328-E434-E0EB-00DE1CA565E0}"/>
          </ac:spMkLst>
        </pc:spChg>
        <pc:spChg chg="add mod topLvl">
          <ac:chgData name="Gregor Gärtner" userId="e650ba367d682b2f" providerId="LiveId" clId="{1DD723A5-46FB-6243-AA7B-6DB9830D0DBD}" dt="2024-11-19T14:40:27.939" v="9614" actId="962"/>
          <ac:spMkLst>
            <pc:docMk/>
            <pc:sldMk cId="3463774018" sldId="288"/>
            <ac:spMk id="22" creationId="{4FE3D1E3-BC71-EC84-AD67-0B573318C610}"/>
          </ac:spMkLst>
        </pc:spChg>
        <pc:spChg chg="add mod topLvl">
          <ac:chgData name="Gregor Gärtner" userId="e650ba367d682b2f" providerId="LiveId" clId="{1DD723A5-46FB-6243-AA7B-6DB9830D0DBD}" dt="2024-11-19T14:40:35.117" v="9615" actId="962"/>
          <ac:spMkLst>
            <pc:docMk/>
            <pc:sldMk cId="3463774018" sldId="288"/>
            <ac:spMk id="23" creationId="{8BBD8CD9-0E3E-6396-E1A1-388271015824}"/>
          </ac:spMkLst>
        </pc:spChg>
        <pc:spChg chg="add mod topLvl">
          <ac:chgData name="Gregor Gärtner" userId="e650ba367d682b2f" providerId="LiveId" clId="{1DD723A5-46FB-6243-AA7B-6DB9830D0DBD}" dt="2024-11-19T14:40:41.878" v="9616" actId="962"/>
          <ac:spMkLst>
            <pc:docMk/>
            <pc:sldMk cId="3463774018" sldId="288"/>
            <ac:spMk id="24" creationId="{C659CF6E-E593-2DB3-637F-B3957E583E03}"/>
          </ac:spMkLst>
        </pc:spChg>
        <pc:spChg chg="add mod topLvl">
          <ac:chgData name="Gregor Gärtner" userId="e650ba367d682b2f" providerId="LiveId" clId="{1DD723A5-46FB-6243-AA7B-6DB9830D0DBD}" dt="2024-11-19T14:40:48.345" v="9617" actId="962"/>
          <ac:spMkLst>
            <pc:docMk/>
            <pc:sldMk cId="3463774018" sldId="288"/>
            <ac:spMk id="25" creationId="{64AD4187-2673-88BB-50A1-2DEB389B2C05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26" creationId="{E475C306-465D-37D3-A43A-3E3917571974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27" creationId="{DB242212-8924-CB91-3BE4-71C35920188A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28" creationId="{302B1024-503E-631B-8BAA-BE5B59D10E16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29" creationId="{E0C8B1E6-011E-6555-D5C3-60DD3BF4C147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0" creationId="{0F36C61B-9F09-3DEA-B0E9-2021BF82CAEE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1" creationId="{D0E8DE29-6A2E-C3C6-1C12-45C775D1ABB1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2" creationId="{50CE21FB-093C-44EF-311E-0A0F87F748A8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3" creationId="{624E7E2A-683B-E1D5-C1D6-8D7FFA7DBB45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4" creationId="{9EECBA9B-6614-D33D-820C-A8FBCAA0B0CD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5" creationId="{0E1D0C22-87E4-BE8D-BECB-2653CF8DC469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6" creationId="{74C9ADD4-D2AE-4C3B-19BA-223B0507E6B7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7" creationId="{A230DC5D-C4CB-0003-D3FD-BE340990A60B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8" creationId="{E8857283-BE70-BD22-B5B9-7ED454A65647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39" creationId="{C7C2AC94-D8C6-C08F-07A2-A24B008B7AAE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40" creationId="{954DBDE7-3B04-8B6F-651C-BF4ABCCF0029}"/>
          </ac:spMkLst>
        </pc:spChg>
        <pc:spChg chg="add mod topLvl">
          <ac:chgData name="Gregor Gärtner" userId="e650ba367d682b2f" providerId="LiveId" clId="{1DD723A5-46FB-6243-AA7B-6DB9830D0DBD}" dt="2024-11-19T08:15:21.175" v="6282" actId="1076"/>
          <ac:spMkLst>
            <pc:docMk/>
            <pc:sldMk cId="3463774018" sldId="288"/>
            <ac:spMk id="41" creationId="{6C7A584E-5E66-F518-4D01-F8CDFCF83460}"/>
          </ac:spMkLst>
        </pc:spChg>
        <pc:spChg chg="add del mod topLvl">
          <ac:chgData name="Gregor Gärtner" userId="e650ba367d682b2f" providerId="LiveId" clId="{1DD723A5-46FB-6243-AA7B-6DB9830D0DBD}" dt="2024-11-19T08:37:21.844" v="6740" actId="478"/>
          <ac:spMkLst>
            <pc:docMk/>
            <pc:sldMk cId="3463774018" sldId="288"/>
            <ac:spMk id="42" creationId="{281D4C13-AD9E-F8DD-8759-540F9C6B8E40}"/>
          </ac:spMkLst>
        </pc:spChg>
        <pc:spChg chg="add del mod topLvl">
          <ac:chgData name="Gregor Gärtner" userId="e650ba367d682b2f" providerId="LiveId" clId="{1DD723A5-46FB-6243-AA7B-6DB9830D0DBD}" dt="2024-11-19T08:37:18.741" v="6739" actId="478"/>
          <ac:spMkLst>
            <pc:docMk/>
            <pc:sldMk cId="3463774018" sldId="288"/>
            <ac:spMk id="43" creationId="{5926D34E-D42D-EE79-C120-3501EF1F3639}"/>
          </ac:spMkLst>
        </pc:spChg>
        <pc:spChg chg="add mod">
          <ac:chgData name="Gregor Gärtner" userId="e650ba367d682b2f" providerId="LiveId" clId="{1DD723A5-46FB-6243-AA7B-6DB9830D0DBD}" dt="2024-11-20T07:27:36.554" v="12152" actId="1076"/>
          <ac:spMkLst>
            <pc:docMk/>
            <pc:sldMk cId="3463774018" sldId="288"/>
            <ac:spMk id="53" creationId="{FA3794FB-26B9-A854-B2F8-1130BE26EA7C}"/>
          </ac:spMkLst>
        </pc:spChg>
        <pc:spChg chg="add del mod">
          <ac:chgData name="Gregor Gärtner" userId="e650ba367d682b2f" providerId="LiveId" clId="{1DD723A5-46FB-6243-AA7B-6DB9830D0DBD}" dt="2024-11-20T07:27:42.205" v="12154" actId="478"/>
          <ac:spMkLst>
            <pc:docMk/>
            <pc:sldMk cId="3463774018" sldId="288"/>
            <ac:spMk id="54" creationId="{C4369744-24DD-F847-B618-2E9842A169BA}"/>
          </ac:spMkLst>
        </pc:spChg>
        <pc:spChg chg="add mod">
          <ac:chgData name="Gregor Gärtner" userId="e650ba367d682b2f" providerId="LiveId" clId="{1DD723A5-46FB-6243-AA7B-6DB9830D0DBD}" dt="2024-11-20T07:29:59.691" v="12182" actId="255"/>
          <ac:spMkLst>
            <pc:docMk/>
            <pc:sldMk cId="3463774018" sldId="288"/>
            <ac:spMk id="55" creationId="{6114A984-15A3-E704-EF6F-054CF3A11392}"/>
          </ac:spMkLst>
        </pc:spChg>
        <pc:grpChg chg="add del mod">
          <ac:chgData name="Gregor Gärtner" userId="e650ba367d682b2f" providerId="LiveId" clId="{1DD723A5-46FB-6243-AA7B-6DB9830D0DBD}" dt="2024-11-16T10:38:29.051" v="3069" actId="165"/>
          <ac:grpSpMkLst>
            <pc:docMk/>
            <pc:sldMk cId="3463774018" sldId="288"/>
            <ac:grpSpMk id="44" creationId="{87A8744E-AFC6-2A5D-E013-71D04A9CED76}"/>
          </ac:grpSpMkLst>
        </pc:grpChg>
        <pc:picChg chg="del">
          <ac:chgData name="Gregor Gärtner" userId="e650ba367d682b2f" providerId="LiveId" clId="{1DD723A5-46FB-6243-AA7B-6DB9830D0DBD}" dt="2024-11-16T10:29:42.684" v="3048" actId="478"/>
          <ac:picMkLst>
            <pc:docMk/>
            <pc:sldMk cId="3463774018" sldId="288"/>
            <ac:picMk id="5" creationId="{6F70D6B6-62E6-D50C-6B6E-96DCDF892239}"/>
          </ac:picMkLst>
        </pc:picChg>
        <pc:picChg chg="add del mod">
          <ac:chgData name="Gregor Gärtner" userId="e650ba367d682b2f" providerId="LiveId" clId="{1DD723A5-46FB-6243-AA7B-6DB9830D0DBD}" dt="2024-11-19T14:24:36.096" v="9314" actId="478"/>
          <ac:picMkLst>
            <pc:docMk/>
            <pc:sldMk cId="3463774018" sldId="288"/>
            <ac:picMk id="45" creationId="{69867508-0EF0-A862-19E9-7FD7FADE00B2}"/>
          </ac:picMkLst>
        </pc:picChg>
        <pc:picChg chg="add del mod">
          <ac:chgData name="Gregor Gärtner" userId="e650ba367d682b2f" providerId="LiveId" clId="{1DD723A5-46FB-6243-AA7B-6DB9830D0DBD}" dt="2024-11-19T14:24:33.037" v="9313" actId="478"/>
          <ac:picMkLst>
            <pc:docMk/>
            <pc:sldMk cId="3463774018" sldId="288"/>
            <ac:picMk id="46" creationId="{DD54892A-B4F6-5AB5-1843-7FABC57DF8C7}"/>
          </ac:picMkLst>
        </pc:picChg>
        <pc:picChg chg="add mod">
          <ac:chgData name="Gregor Gärtner" userId="e650ba367d682b2f" providerId="LiveId" clId="{1DD723A5-46FB-6243-AA7B-6DB9830D0DBD}" dt="2024-11-19T14:29:31.156" v="9380" actId="14100"/>
          <ac:picMkLst>
            <pc:docMk/>
            <pc:sldMk cId="3463774018" sldId="288"/>
            <ac:picMk id="47" creationId="{5E552F84-DB23-706E-6831-EB6510559656}"/>
          </ac:picMkLst>
        </pc:picChg>
        <pc:picChg chg="add mod">
          <ac:chgData name="Gregor Gärtner" userId="e650ba367d682b2f" providerId="LiveId" clId="{1DD723A5-46FB-6243-AA7B-6DB9830D0DBD}" dt="2024-11-19T14:25:35.343" v="9344" actId="1076"/>
          <ac:picMkLst>
            <pc:docMk/>
            <pc:sldMk cId="3463774018" sldId="288"/>
            <ac:picMk id="48" creationId="{7144C21A-8897-3A39-4A28-7493F6A35519}"/>
          </ac:picMkLst>
        </pc:picChg>
        <pc:picChg chg="add mod">
          <ac:chgData name="Gregor Gärtner" userId="e650ba367d682b2f" providerId="LiveId" clId="{1DD723A5-46FB-6243-AA7B-6DB9830D0DBD}" dt="2024-11-19T14:28:08.166" v="9364" actId="1076"/>
          <ac:picMkLst>
            <pc:docMk/>
            <pc:sldMk cId="3463774018" sldId="288"/>
            <ac:picMk id="49" creationId="{4A72462D-BA82-6427-796C-5F6CB671F84A}"/>
          </ac:picMkLst>
        </pc:picChg>
        <pc:picChg chg="add mod">
          <ac:chgData name="Gregor Gärtner" userId="e650ba367d682b2f" providerId="LiveId" clId="{1DD723A5-46FB-6243-AA7B-6DB9830D0DBD}" dt="2024-11-19T14:29:05.324" v="9378" actId="1038"/>
          <ac:picMkLst>
            <pc:docMk/>
            <pc:sldMk cId="3463774018" sldId="288"/>
            <ac:picMk id="50" creationId="{398096CB-A3C6-AE22-7E6B-BF09A2170D04}"/>
          </ac:picMkLst>
        </pc:picChg>
        <pc:picChg chg="add mod">
          <ac:chgData name="Gregor Gärtner" userId="e650ba367d682b2f" providerId="LiveId" clId="{1DD723A5-46FB-6243-AA7B-6DB9830D0DBD}" dt="2024-11-19T15:10:42.387" v="10347" actId="1037"/>
          <ac:picMkLst>
            <pc:docMk/>
            <pc:sldMk cId="3463774018" sldId="288"/>
            <ac:picMk id="51" creationId="{637DF531-F22B-E623-9AC2-DD5F43FA7C64}"/>
          </ac:picMkLst>
        </pc:picChg>
        <pc:picChg chg="add mod">
          <ac:chgData name="Gregor Gärtner" userId="e650ba367d682b2f" providerId="LiveId" clId="{1DD723A5-46FB-6243-AA7B-6DB9830D0DBD}" dt="2024-11-19T15:10:39.355" v="10344" actId="1037"/>
          <ac:picMkLst>
            <pc:docMk/>
            <pc:sldMk cId="3463774018" sldId="288"/>
            <ac:picMk id="52" creationId="{54FF8317-168E-E776-FEFF-6F44C6684158}"/>
          </ac:picMkLst>
        </pc:picChg>
        <pc:picChg chg="add mod">
          <ac:chgData name="Gregor Gärtner" userId="e650ba367d682b2f" providerId="LiveId" clId="{1DD723A5-46FB-6243-AA7B-6DB9830D0DBD}" dt="2024-11-20T10:06:03.834" v="13005"/>
          <ac:picMkLst>
            <pc:docMk/>
            <pc:sldMk cId="3463774018" sldId="288"/>
            <ac:picMk id="56" creationId="{41D3DA18-8E67-397E-9DA7-1DAAB2F07672}"/>
          </ac:picMkLst>
        </pc:picChg>
        <pc:picChg chg="add mod">
          <ac:chgData name="Gregor Gärtner" userId="e650ba367d682b2f" providerId="LiveId" clId="{1DD723A5-46FB-6243-AA7B-6DB9830D0DBD}" dt="2024-11-20T10:07:51.294" v="13014"/>
          <ac:picMkLst>
            <pc:docMk/>
            <pc:sldMk cId="3463774018" sldId="288"/>
            <ac:picMk id="57" creationId="{78418E5E-5F1D-3F5B-78E0-B5364954EC29}"/>
          </ac:picMkLst>
        </pc:picChg>
      </pc:sldChg>
      <pc:sldChg chg="del">
        <pc:chgData name="Gregor Gärtner" userId="e650ba367d682b2f" providerId="LiveId" clId="{1DD723A5-46FB-6243-AA7B-6DB9830D0DBD}" dt="2024-11-14T17:21:22.579" v="134" actId="2696"/>
        <pc:sldMkLst>
          <pc:docMk/>
          <pc:sldMk cId="4069686304" sldId="288"/>
        </pc:sldMkLst>
      </pc:sldChg>
      <pc:sldChg chg="addSp delSp modSp new del mod modTransition">
        <pc:chgData name="Gregor Gärtner" userId="e650ba367d682b2f" providerId="LiveId" clId="{1DD723A5-46FB-6243-AA7B-6DB9830D0DBD}" dt="2024-11-16T11:03:29.431" v="3479" actId="2696"/>
        <pc:sldMkLst>
          <pc:docMk/>
          <pc:sldMk cId="119146962" sldId="289"/>
        </pc:sldMkLst>
        <pc:spChg chg="add del mod">
          <ac:chgData name="Gregor Gärtner" userId="e650ba367d682b2f" providerId="LiveId" clId="{1DD723A5-46FB-6243-AA7B-6DB9830D0DBD}" dt="2024-11-16T10:59:07.419" v="3453"/>
          <ac:spMkLst>
            <pc:docMk/>
            <pc:sldMk cId="119146962" sldId="289"/>
            <ac:spMk id="7" creationId="{3B0F08F3-0165-D29E-F380-A01645425D82}"/>
          </ac:spMkLst>
        </pc:spChg>
        <pc:spChg chg="add mod">
          <ac:chgData name="Gregor Gärtner" userId="e650ba367d682b2f" providerId="LiveId" clId="{1DD723A5-46FB-6243-AA7B-6DB9830D0DBD}" dt="2024-11-16T11:00:43.990" v="3465" actId="1076"/>
          <ac:spMkLst>
            <pc:docMk/>
            <pc:sldMk cId="119146962" sldId="289"/>
            <ac:spMk id="8" creationId="{DDACDCF4-326A-EB11-84D8-1E7D73B59CEA}"/>
          </ac:spMkLst>
        </pc:spChg>
        <pc:picChg chg="add del mod modCrop">
          <ac:chgData name="Gregor Gärtner" userId="e650ba367d682b2f" providerId="LiveId" clId="{1DD723A5-46FB-6243-AA7B-6DB9830D0DBD}" dt="2024-11-16T11:00:31.466" v="3460" actId="478"/>
          <ac:picMkLst>
            <pc:docMk/>
            <pc:sldMk cId="119146962" sldId="289"/>
            <ac:picMk id="9" creationId="{988EE647-B378-F2F4-6962-3069AF4E6989}"/>
          </ac:picMkLst>
        </pc:picChg>
        <pc:picChg chg="add mod modCrop">
          <ac:chgData name="Gregor Gärtner" userId="e650ba367d682b2f" providerId="LiveId" clId="{1DD723A5-46FB-6243-AA7B-6DB9830D0DBD}" dt="2024-11-16T11:03:05.464" v="3477" actId="1076"/>
          <ac:picMkLst>
            <pc:docMk/>
            <pc:sldMk cId="119146962" sldId="289"/>
            <ac:picMk id="10" creationId="{8B121A25-C661-6658-7A63-68C47AF4E42D}"/>
          </ac:picMkLst>
        </pc:picChg>
      </pc:sldChg>
      <pc:sldChg chg="del">
        <pc:chgData name="Gregor Gärtner" userId="e650ba367d682b2f" providerId="LiveId" clId="{1DD723A5-46FB-6243-AA7B-6DB9830D0DBD}" dt="2024-11-14T17:21:22.675" v="137" actId="2696"/>
        <pc:sldMkLst>
          <pc:docMk/>
          <pc:sldMk cId="1492678534" sldId="289"/>
        </pc:sldMkLst>
      </pc:sldChg>
      <pc:sldChg chg="add del mod modShow">
        <pc:chgData name="Gregor Gärtner" userId="e650ba367d682b2f" providerId="LiveId" clId="{1DD723A5-46FB-6243-AA7B-6DB9830D0DBD}" dt="2024-11-19T18:49:26.784" v="11308" actId="729"/>
        <pc:sldMkLst>
          <pc:docMk/>
          <pc:sldMk cId="4160237237" sldId="289"/>
        </pc:sldMkLst>
      </pc:sldChg>
      <pc:sldChg chg="delSp add del mod modTransition">
        <pc:chgData name="Gregor Gärtner" userId="e650ba367d682b2f" providerId="LiveId" clId="{1DD723A5-46FB-6243-AA7B-6DB9830D0DBD}" dt="2024-11-16T11:03:28.675" v="3478" actId="2696"/>
        <pc:sldMkLst>
          <pc:docMk/>
          <pc:sldMk cId="608677517" sldId="290"/>
        </pc:sldMkLst>
        <pc:picChg chg="del">
          <ac:chgData name="Gregor Gärtner" userId="e650ba367d682b2f" providerId="LiveId" clId="{1DD723A5-46FB-6243-AA7B-6DB9830D0DBD}" dt="2024-11-16T11:00:47.542" v="3467" actId="478"/>
          <ac:picMkLst>
            <pc:docMk/>
            <pc:sldMk cId="608677517" sldId="290"/>
            <ac:picMk id="10" creationId="{35E4DEE9-1151-588C-3368-38E28548F4C0}"/>
          </ac:picMkLst>
        </pc:picChg>
      </pc:sldChg>
      <pc:sldChg chg="addSp delSp modSp add mod delAnim modAnim modShow">
        <pc:chgData name="Gregor Gärtner" userId="e650ba367d682b2f" providerId="LiveId" clId="{1DD723A5-46FB-6243-AA7B-6DB9830D0DBD}" dt="2024-11-19T18:49:26.784" v="11308" actId="729"/>
        <pc:sldMkLst>
          <pc:docMk/>
          <pc:sldMk cId="2562528287" sldId="290"/>
        </pc:sldMkLst>
        <pc:spChg chg="add mod">
          <ac:chgData name="Gregor Gärtner" userId="e650ba367d682b2f" providerId="LiveId" clId="{1DD723A5-46FB-6243-AA7B-6DB9830D0DBD}" dt="2024-11-17T16:02:54.096" v="3877" actId="692"/>
          <ac:spMkLst>
            <pc:docMk/>
            <pc:sldMk cId="2562528287" sldId="290"/>
            <ac:spMk id="2" creationId="{61A3CE2A-ABB0-8AAD-53B4-9FE36BF8F926}"/>
          </ac:spMkLst>
        </pc:spChg>
        <pc:spChg chg="add del mod">
          <ac:chgData name="Gregor Gärtner" userId="e650ba367d682b2f" providerId="LiveId" clId="{1DD723A5-46FB-6243-AA7B-6DB9830D0DBD}" dt="2024-11-17T16:07:18.700" v="3896" actId="478"/>
          <ac:spMkLst>
            <pc:docMk/>
            <pc:sldMk cId="2562528287" sldId="290"/>
            <ac:spMk id="3" creationId="{B8E546CA-A310-1E5B-3685-5485D4716A00}"/>
          </ac:spMkLst>
        </pc:spChg>
        <pc:spChg chg="add del">
          <ac:chgData name="Gregor Gärtner" userId="e650ba367d682b2f" providerId="LiveId" clId="{1DD723A5-46FB-6243-AA7B-6DB9830D0DBD}" dt="2024-11-17T16:07:46.072" v="3898" actId="478"/>
          <ac:spMkLst>
            <pc:docMk/>
            <pc:sldMk cId="2562528287" sldId="290"/>
            <ac:spMk id="4" creationId="{5796062D-A057-FB6C-9C35-12DD051FFBC2}"/>
          </ac:spMkLst>
        </pc:spChg>
        <pc:spChg chg="add mod">
          <ac:chgData name="Gregor Gärtner" userId="e650ba367d682b2f" providerId="LiveId" clId="{1DD723A5-46FB-6243-AA7B-6DB9830D0DBD}" dt="2024-11-17T16:09:43.774" v="3905" actId="692"/>
          <ac:spMkLst>
            <pc:docMk/>
            <pc:sldMk cId="2562528287" sldId="290"/>
            <ac:spMk id="6" creationId="{5EEA89A0-CCCC-9F97-1C96-BEE0684DE0F5}"/>
          </ac:spMkLst>
        </pc:spChg>
        <pc:spChg chg="mod modVis">
          <ac:chgData name="Gregor Gärtner" userId="e650ba367d682b2f" providerId="LiveId" clId="{1DD723A5-46FB-6243-AA7B-6DB9830D0DBD}" dt="2024-11-17T16:07:14.209" v="3895" actId="14429"/>
          <ac:spMkLst>
            <pc:docMk/>
            <pc:sldMk cId="2562528287" sldId="290"/>
            <ac:spMk id="9" creationId="{970C917F-BE49-C9DD-C9D3-6BC529C27812}"/>
          </ac:spMkLst>
        </pc:spChg>
        <pc:picChg chg="mod modVis modCrop">
          <ac:chgData name="Gregor Gärtner" userId="e650ba367d682b2f" providerId="LiveId" clId="{1DD723A5-46FB-6243-AA7B-6DB9830D0DBD}" dt="2024-11-17T16:09:29.993" v="3903" actId="692"/>
          <ac:picMkLst>
            <pc:docMk/>
            <pc:sldMk cId="2562528287" sldId="290"/>
            <ac:picMk id="5" creationId="{D07D5817-CA42-2A83-99AF-D8886CB15979}"/>
          </ac:picMkLst>
        </pc:picChg>
      </pc:sldChg>
      <pc:sldChg chg="del">
        <pc:chgData name="Gregor Gärtner" userId="e650ba367d682b2f" providerId="LiveId" clId="{1DD723A5-46FB-6243-AA7B-6DB9830D0DBD}" dt="2024-11-14T17:21:22.690" v="138" actId="2696"/>
        <pc:sldMkLst>
          <pc:docMk/>
          <pc:sldMk cId="3642488578" sldId="290"/>
        </pc:sldMkLst>
      </pc:sldChg>
      <pc:sldChg chg="addSp delSp modSp add del mod delAnim">
        <pc:chgData name="Gregor Gärtner" userId="e650ba367d682b2f" providerId="LiveId" clId="{1DD723A5-46FB-6243-AA7B-6DB9830D0DBD}" dt="2024-11-17T17:47:14.831" v="6204" actId="2696"/>
        <pc:sldMkLst>
          <pc:docMk/>
          <pc:sldMk cId="590526927" sldId="291"/>
        </pc:sldMkLst>
        <pc:spChg chg="topLvl">
          <ac:chgData name="Gregor Gärtner" userId="e650ba367d682b2f" providerId="LiveId" clId="{1DD723A5-46FB-6243-AA7B-6DB9830D0DBD}" dt="2024-11-17T16:57:03.660" v="4315" actId="165"/>
          <ac:spMkLst>
            <pc:docMk/>
            <pc:sldMk cId="590526927" sldId="291"/>
            <ac:spMk id="2" creationId="{BBEAEE69-C932-4CB6-058F-11ED9795552F}"/>
          </ac:spMkLst>
        </pc:spChg>
        <pc:spChg chg="topLvl">
          <ac:chgData name="Gregor Gärtner" userId="e650ba367d682b2f" providerId="LiveId" clId="{1DD723A5-46FB-6243-AA7B-6DB9830D0DBD}" dt="2024-11-17T16:57:03.660" v="4315" actId="165"/>
          <ac:spMkLst>
            <pc:docMk/>
            <pc:sldMk cId="590526927" sldId="291"/>
            <ac:spMk id="3" creationId="{70C1F7B2-2256-73A2-9E4A-929EE29FD34D}"/>
          </ac:spMkLst>
        </pc:spChg>
        <pc:spChg chg="topLvl">
          <ac:chgData name="Gregor Gärtner" userId="e650ba367d682b2f" providerId="LiveId" clId="{1DD723A5-46FB-6243-AA7B-6DB9830D0DBD}" dt="2024-11-17T16:57:03.660" v="4315" actId="165"/>
          <ac:spMkLst>
            <pc:docMk/>
            <pc:sldMk cId="590526927" sldId="291"/>
            <ac:spMk id="4" creationId="{1BB0EEDF-933E-6A9A-CACE-9A901F36E2E9}"/>
          </ac:spMkLst>
        </pc:spChg>
        <pc:spChg chg="topLvl">
          <ac:chgData name="Gregor Gärtner" userId="e650ba367d682b2f" providerId="LiveId" clId="{1DD723A5-46FB-6243-AA7B-6DB9830D0DBD}" dt="2024-11-17T16:57:03.660" v="4315" actId="165"/>
          <ac:spMkLst>
            <pc:docMk/>
            <pc:sldMk cId="590526927" sldId="291"/>
            <ac:spMk id="7" creationId="{C7206EB5-4968-2761-B20C-DE2EA15707A4}"/>
          </ac:spMkLst>
        </pc:spChg>
        <pc:spChg chg="topLvl">
          <ac:chgData name="Gregor Gärtner" userId="e650ba367d682b2f" providerId="LiveId" clId="{1DD723A5-46FB-6243-AA7B-6DB9830D0DBD}" dt="2024-11-17T16:57:03.660" v="4315" actId="165"/>
          <ac:spMkLst>
            <pc:docMk/>
            <pc:sldMk cId="590526927" sldId="291"/>
            <ac:spMk id="9" creationId="{9560B3BE-414A-6C82-3578-0FF899997200}"/>
          </ac:spMkLst>
        </pc:spChg>
        <pc:grpChg chg="add del mod">
          <ac:chgData name="Gregor Gärtner" userId="e650ba367d682b2f" providerId="LiveId" clId="{1DD723A5-46FB-6243-AA7B-6DB9830D0DBD}" dt="2024-11-17T16:57:03.660" v="4315" actId="165"/>
          <ac:grpSpMkLst>
            <pc:docMk/>
            <pc:sldMk cId="590526927" sldId="291"/>
            <ac:grpSpMk id="6" creationId="{61C9D85A-8F44-3CD3-8AE8-5BA612113682}"/>
          </ac:grpSpMkLst>
        </pc:grpChg>
        <pc:picChg chg="topLvl">
          <ac:chgData name="Gregor Gärtner" userId="e650ba367d682b2f" providerId="LiveId" clId="{1DD723A5-46FB-6243-AA7B-6DB9830D0DBD}" dt="2024-11-17T16:57:03.660" v="4315" actId="165"/>
          <ac:picMkLst>
            <pc:docMk/>
            <pc:sldMk cId="590526927" sldId="291"/>
            <ac:picMk id="5" creationId="{C3427944-4740-531B-B03B-45F4C614B848}"/>
          </ac:picMkLst>
        </pc:picChg>
      </pc:sldChg>
      <pc:sldChg chg="addSp delSp modSp add del mod modTransition modAnim">
        <pc:chgData name="Gregor Gärtner" userId="e650ba367d682b2f" providerId="LiveId" clId="{1DD723A5-46FB-6243-AA7B-6DB9830D0DBD}" dt="2024-11-17T16:53:29.990" v="4280" actId="2696"/>
        <pc:sldMkLst>
          <pc:docMk/>
          <pc:sldMk cId="1378198441" sldId="291"/>
        </pc:sldMkLst>
        <pc:spChg chg="mod">
          <ac:chgData name="Gregor Gärtner" userId="e650ba367d682b2f" providerId="LiveId" clId="{1DD723A5-46FB-6243-AA7B-6DB9830D0DBD}" dt="2024-11-17T16:19:28.635" v="4056" actId="171"/>
          <ac:spMkLst>
            <pc:docMk/>
            <pc:sldMk cId="1378198441" sldId="291"/>
            <ac:spMk id="2" creationId="{BBEAEE69-C932-4CB6-058F-11ED9795552F}"/>
          </ac:spMkLst>
        </pc:spChg>
        <pc:spChg chg="add mod">
          <ac:chgData name="Gregor Gärtner" userId="e650ba367d682b2f" providerId="LiveId" clId="{1DD723A5-46FB-6243-AA7B-6DB9830D0DBD}" dt="2024-11-17T16:12:54.084" v="3981" actId="692"/>
          <ac:spMkLst>
            <pc:docMk/>
            <pc:sldMk cId="1378198441" sldId="291"/>
            <ac:spMk id="3" creationId="{70C1F7B2-2256-73A2-9E4A-929EE29FD34D}"/>
          </ac:spMkLst>
        </pc:spChg>
        <pc:spChg chg="add mod">
          <ac:chgData name="Gregor Gärtner" userId="e650ba367d682b2f" providerId="LiveId" clId="{1DD723A5-46FB-6243-AA7B-6DB9830D0DBD}" dt="2024-11-17T16:16:00.992" v="4020" actId="692"/>
          <ac:spMkLst>
            <pc:docMk/>
            <pc:sldMk cId="1378198441" sldId="291"/>
            <ac:spMk id="4" creationId="{1BB0EEDF-933E-6A9A-CACE-9A901F36E2E9}"/>
          </ac:spMkLst>
        </pc:spChg>
        <pc:spChg chg="del">
          <ac:chgData name="Gregor Gärtner" userId="e650ba367d682b2f" providerId="LiveId" clId="{1DD723A5-46FB-6243-AA7B-6DB9830D0DBD}" dt="2024-11-17T16:11:02.928" v="3916" actId="478"/>
          <ac:spMkLst>
            <pc:docMk/>
            <pc:sldMk cId="1378198441" sldId="291"/>
            <ac:spMk id="6" creationId="{C40FC4C9-8C40-C6AA-3AB3-EA4EC035A108}"/>
          </ac:spMkLst>
        </pc:spChg>
        <pc:spChg chg="add mod">
          <ac:chgData name="Gregor Gärtner" userId="e650ba367d682b2f" providerId="LiveId" clId="{1DD723A5-46FB-6243-AA7B-6DB9830D0DBD}" dt="2024-11-17T16:19:12.506" v="4054" actId="692"/>
          <ac:spMkLst>
            <pc:docMk/>
            <pc:sldMk cId="1378198441" sldId="291"/>
            <ac:spMk id="7" creationId="{C7206EB5-4968-2761-B20C-DE2EA15707A4}"/>
          </ac:spMkLst>
        </pc:spChg>
        <pc:spChg chg="add del mod">
          <ac:chgData name="Gregor Gärtner" userId="e650ba367d682b2f" providerId="LiveId" clId="{1DD723A5-46FB-6243-AA7B-6DB9830D0DBD}" dt="2024-11-17T16:35:54.631" v="4086" actId="478"/>
          <ac:spMkLst>
            <pc:docMk/>
            <pc:sldMk cId="1378198441" sldId="291"/>
            <ac:spMk id="8" creationId="{C386FAEE-009D-53B1-5704-ED9FED293972}"/>
          </ac:spMkLst>
        </pc:spChg>
        <pc:spChg chg="mod">
          <ac:chgData name="Gregor Gärtner" userId="e650ba367d682b2f" providerId="LiveId" clId="{1DD723A5-46FB-6243-AA7B-6DB9830D0DBD}" dt="2024-11-17T16:19:43.829" v="4057" actId="166"/>
          <ac:spMkLst>
            <pc:docMk/>
            <pc:sldMk cId="1378198441" sldId="291"/>
            <ac:spMk id="9" creationId="{9560B3BE-414A-6C82-3578-0FF899997200}"/>
          </ac:spMkLst>
        </pc:spChg>
        <pc:picChg chg="mod">
          <ac:chgData name="Gregor Gärtner" userId="e650ba367d682b2f" providerId="LiveId" clId="{1DD723A5-46FB-6243-AA7B-6DB9830D0DBD}" dt="2024-11-17T16:18:42.641" v="4051" actId="1076"/>
          <ac:picMkLst>
            <pc:docMk/>
            <pc:sldMk cId="1378198441" sldId="291"/>
            <ac:picMk id="5" creationId="{C3427944-4740-531B-B03B-45F4C614B848}"/>
          </ac:picMkLst>
        </pc:picChg>
      </pc:sldChg>
      <pc:sldChg chg="del">
        <pc:chgData name="Gregor Gärtner" userId="e650ba367d682b2f" providerId="LiveId" clId="{1DD723A5-46FB-6243-AA7B-6DB9830D0DBD}" dt="2024-11-14T17:21:22.730" v="142" actId="2696"/>
        <pc:sldMkLst>
          <pc:docMk/>
          <pc:sldMk cId="2920698047" sldId="291"/>
        </pc:sldMkLst>
      </pc:sldChg>
      <pc:sldChg chg="del">
        <pc:chgData name="Gregor Gärtner" userId="e650ba367d682b2f" providerId="LiveId" clId="{1DD723A5-46FB-6243-AA7B-6DB9830D0DBD}" dt="2024-11-14T17:21:22.747" v="143" actId="2696"/>
        <pc:sldMkLst>
          <pc:docMk/>
          <pc:sldMk cId="3431722722" sldId="292"/>
        </pc:sldMkLst>
      </pc:sldChg>
      <pc:sldChg chg="addSp delSp add del mod modTransition modAnim">
        <pc:chgData name="Gregor Gärtner" userId="e650ba367d682b2f" providerId="LiveId" clId="{1DD723A5-46FB-6243-AA7B-6DB9830D0DBD}" dt="2024-11-17T16:48:01.734" v="4236" actId="2696"/>
        <pc:sldMkLst>
          <pc:docMk/>
          <pc:sldMk cId="3781214299" sldId="292"/>
        </pc:sldMkLst>
        <pc:spChg chg="del">
          <ac:chgData name="Gregor Gärtner" userId="e650ba367d682b2f" providerId="LiveId" clId="{1DD723A5-46FB-6243-AA7B-6DB9830D0DBD}" dt="2024-11-17T16:45:18.837" v="4176" actId="478"/>
          <ac:spMkLst>
            <pc:docMk/>
            <pc:sldMk cId="3781214299" sldId="292"/>
            <ac:spMk id="2" creationId="{C177A27C-8DF4-C5DE-8942-68FA580CE687}"/>
          </ac:spMkLst>
        </pc:spChg>
        <pc:spChg chg="del">
          <ac:chgData name="Gregor Gärtner" userId="e650ba367d682b2f" providerId="LiveId" clId="{1DD723A5-46FB-6243-AA7B-6DB9830D0DBD}" dt="2024-11-17T16:45:20.402" v="4177" actId="478"/>
          <ac:spMkLst>
            <pc:docMk/>
            <pc:sldMk cId="3781214299" sldId="292"/>
            <ac:spMk id="3" creationId="{AEE8F9CD-0347-BCB5-11A4-757EE6607733}"/>
          </ac:spMkLst>
        </pc:spChg>
        <pc:spChg chg="del">
          <ac:chgData name="Gregor Gärtner" userId="e650ba367d682b2f" providerId="LiveId" clId="{1DD723A5-46FB-6243-AA7B-6DB9830D0DBD}" dt="2024-11-17T16:45:21.181" v="4178" actId="478"/>
          <ac:spMkLst>
            <pc:docMk/>
            <pc:sldMk cId="3781214299" sldId="292"/>
            <ac:spMk id="4" creationId="{2F766C02-9160-7513-BDE2-35339F0A2997}"/>
          </ac:spMkLst>
        </pc:spChg>
        <pc:spChg chg="del">
          <ac:chgData name="Gregor Gärtner" userId="e650ba367d682b2f" providerId="LiveId" clId="{1DD723A5-46FB-6243-AA7B-6DB9830D0DBD}" dt="2024-11-17T16:45:14.519" v="4173" actId="478"/>
          <ac:spMkLst>
            <pc:docMk/>
            <pc:sldMk cId="3781214299" sldId="292"/>
            <ac:spMk id="7" creationId="{BE1BAB0F-D989-07F5-5039-AD6AA0438117}"/>
          </ac:spMkLst>
        </pc:spChg>
        <pc:picChg chg="add del">
          <ac:chgData name="Gregor Gärtner" userId="e650ba367d682b2f" providerId="LiveId" clId="{1DD723A5-46FB-6243-AA7B-6DB9830D0DBD}" dt="2024-11-17T16:45:17.197" v="4175" actId="478"/>
          <ac:picMkLst>
            <pc:docMk/>
            <pc:sldMk cId="3781214299" sldId="292"/>
            <ac:picMk id="5" creationId="{A777093F-DFDC-811D-D2EC-9DB2C23DF8E6}"/>
          </ac:picMkLst>
        </pc:picChg>
      </pc:sldChg>
      <pc:sldChg chg="del">
        <pc:chgData name="Gregor Gärtner" userId="e650ba367d682b2f" providerId="LiveId" clId="{1DD723A5-46FB-6243-AA7B-6DB9830D0DBD}" dt="2024-11-14T17:21:22.771" v="144" actId="2696"/>
        <pc:sldMkLst>
          <pc:docMk/>
          <pc:sldMk cId="447552431" sldId="293"/>
        </pc:sldMkLst>
      </pc:sldChg>
      <pc:sldChg chg="add del modAnim">
        <pc:chgData name="Gregor Gärtner" userId="e650ba367d682b2f" providerId="LiveId" clId="{1DD723A5-46FB-6243-AA7B-6DB9830D0DBD}" dt="2024-11-17T16:53:29.990" v="4280" actId="2696"/>
        <pc:sldMkLst>
          <pc:docMk/>
          <pc:sldMk cId="557921845" sldId="293"/>
        </pc:sldMkLst>
      </pc:sldChg>
      <pc:sldChg chg="addSp delSp add del mod delAnim">
        <pc:chgData name="Gregor Gärtner" userId="e650ba367d682b2f" providerId="LiveId" clId="{1DD723A5-46FB-6243-AA7B-6DB9830D0DBD}" dt="2024-11-17T17:47:14.215" v="6203" actId="2696"/>
        <pc:sldMkLst>
          <pc:docMk/>
          <pc:sldMk cId="782410996" sldId="293"/>
        </pc:sldMkLst>
        <pc:spChg chg="topLvl">
          <ac:chgData name="Gregor Gärtner" userId="e650ba367d682b2f" providerId="LiveId" clId="{1DD723A5-46FB-6243-AA7B-6DB9830D0DBD}" dt="2024-11-17T16:57:09.763" v="4316" actId="165"/>
          <ac:spMkLst>
            <pc:docMk/>
            <pc:sldMk cId="782410996" sldId="293"/>
            <ac:spMk id="2" creationId="{3B196423-EF7B-B66F-A918-54CC4C62DE7F}"/>
          </ac:spMkLst>
        </pc:spChg>
        <pc:spChg chg="topLvl">
          <ac:chgData name="Gregor Gärtner" userId="e650ba367d682b2f" providerId="LiveId" clId="{1DD723A5-46FB-6243-AA7B-6DB9830D0DBD}" dt="2024-11-17T16:57:09.763" v="4316" actId="165"/>
          <ac:spMkLst>
            <pc:docMk/>
            <pc:sldMk cId="782410996" sldId="293"/>
            <ac:spMk id="3" creationId="{0F1327B3-AAEB-080A-760F-B90824702490}"/>
          </ac:spMkLst>
        </pc:spChg>
        <pc:spChg chg="topLvl">
          <ac:chgData name="Gregor Gärtner" userId="e650ba367d682b2f" providerId="LiveId" clId="{1DD723A5-46FB-6243-AA7B-6DB9830D0DBD}" dt="2024-11-17T16:57:09.763" v="4316" actId="165"/>
          <ac:spMkLst>
            <pc:docMk/>
            <pc:sldMk cId="782410996" sldId="293"/>
            <ac:spMk id="4" creationId="{79A5243E-3A9D-30EA-5468-ADA6C03107ED}"/>
          </ac:spMkLst>
        </pc:spChg>
        <pc:spChg chg="topLvl">
          <ac:chgData name="Gregor Gärtner" userId="e650ba367d682b2f" providerId="LiveId" clId="{1DD723A5-46FB-6243-AA7B-6DB9830D0DBD}" dt="2024-11-17T16:57:09.763" v="4316" actId="165"/>
          <ac:spMkLst>
            <pc:docMk/>
            <pc:sldMk cId="782410996" sldId="293"/>
            <ac:spMk id="7" creationId="{9C944058-87FB-3B82-AF97-72A3C14635FF}"/>
          </ac:spMkLst>
        </pc:spChg>
        <pc:spChg chg="topLvl">
          <ac:chgData name="Gregor Gärtner" userId="e650ba367d682b2f" providerId="LiveId" clId="{1DD723A5-46FB-6243-AA7B-6DB9830D0DBD}" dt="2024-11-17T16:57:09.763" v="4316" actId="165"/>
          <ac:spMkLst>
            <pc:docMk/>
            <pc:sldMk cId="782410996" sldId="293"/>
            <ac:spMk id="9" creationId="{1FAE2DB0-DCBD-5145-74A2-038DA01CB21C}"/>
          </ac:spMkLst>
        </pc:spChg>
        <pc:grpChg chg="add del">
          <ac:chgData name="Gregor Gärtner" userId="e650ba367d682b2f" providerId="LiveId" clId="{1DD723A5-46FB-6243-AA7B-6DB9830D0DBD}" dt="2024-11-17T16:57:09.763" v="4316" actId="165"/>
          <ac:grpSpMkLst>
            <pc:docMk/>
            <pc:sldMk cId="782410996" sldId="293"/>
            <ac:grpSpMk id="6" creationId="{08299874-3860-5CAF-9BB4-4D9D2A8C12CB}"/>
          </ac:grpSpMkLst>
        </pc:grpChg>
        <pc:picChg chg="topLvl">
          <ac:chgData name="Gregor Gärtner" userId="e650ba367d682b2f" providerId="LiveId" clId="{1DD723A5-46FB-6243-AA7B-6DB9830D0DBD}" dt="2024-11-17T16:57:09.763" v="4316" actId="165"/>
          <ac:picMkLst>
            <pc:docMk/>
            <pc:sldMk cId="782410996" sldId="293"/>
            <ac:picMk id="5" creationId="{99D00856-2499-4DB7-3F23-1F2FFE6EAD60}"/>
          </ac:picMkLst>
        </pc:picChg>
      </pc:sldChg>
      <pc:sldChg chg="addSp delSp modSp add mod modTransition modAnim">
        <pc:chgData name="Gregor Gärtner" userId="e650ba367d682b2f" providerId="LiveId" clId="{1DD723A5-46FB-6243-AA7B-6DB9830D0DBD}" dt="2024-11-20T09:55:37.082" v="12839"/>
        <pc:sldMkLst>
          <pc:docMk/>
          <pc:sldMk cId="3218943104" sldId="294"/>
        </pc:sldMkLst>
        <pc:spChg chg="mod">
          <ac:chgData name="Gregor Gärtner" userId="e650ba367d682b2f" providerId="LiveId" clId="{1DD723A5-46FB-6243-AA7B-6DB9830D0DBD}" dt="2024-11-20T09:53:42.023" v="12800"/>
          <ac:spMkLst>
            <pc:docMk/>
            <pc:sldMk cId="3218943104" sldId="294"/>
            <ac:spMk id="3" creationId="{4508A496-96B4-75FC-FA8F-F9F2C5533F46}"/>
          </ac:spMkLst>
        </pc:spChg>
        <pc:spChg chg="mod topLvl">
          <ac:chgData name="Gregor Gärtner" userId="e650ba367d682b2f" providerId="LiveId" clId="{1DD723A5-46FB-6243-AA7B-6DB9830D0DBD}" dt="2024-11-17T17:11:51.938" v="5977" actId="692"/>
          <ac:spMkLst>
            <pc:docMk/>
            <pc:sldMk cId="3218943104" sldId="294"/>
            <ac:spMk id="5" creationId="{10E4EDDD-B860-A5DB-C80D-21EDC6ABC63E}"/>
          </ac:spMkLst>
        </pc:spChg>
        <pc:spChg chg="add del mod">
          <ac:chgData name="Gregor Gärtner" userId="e650ba367d682b2f" providerId="LiveId" clId="{1DD723A5-46FB-6243-AA7B-6DB9830D0DBD}" dt="2024-11-19T18:59:23.067" v="11322" actId="20577"/>
          <ac:spMkLst>
            <pc:docMk/>
            <pc:sldMk cId="3218943104" sldId="294"/>
            <ac:spMk id="6" creationId="{71F129BE-9232-7ABF-3980-F06EAE8BD755}"/>
          </ac:spMkLst>
        </pc:spChg>
        <pc:spChg chg="mod topLvl">
          <ac:chgData name="Gregor Gärtner" userId="e650ba367d682b2f" providerId="LiveId" clId="{1DD723A5-46FB-6243-AA7B-6DB9830D0DBD}" dt="2024-11-17T17:12:01.195" v="6059" actId="692"/>
          <ac:spMkLst>
            <pc:docMk/>
            <pc:sldMk cId="3218943104" sldId="294"/>
            <ac:spMk id="7" creationId="{77A33FAD-725C-E8C8-6665-269BAD807EAA}"/>
          </ac:spMkLst>
        </pc:spChg>
        <pc:spChg chg="mod topLvl">
          <ac:chgData name="Gregor Gärtner" userId="e650ba367d682b2f" providerId="LiveId" clId="{1DD723A5-46FB-6243-AA7B-6DB9830D0DBD}" dt="2024-11-17T17:12:05.715" v="6091" actId="692"/>
          <ac:spMkLst>
            <pc:docMk/>
            <pc:sldMk cId="3218943104" sldId="294"/>
            <ac:spMk id="9" creationId="{6FE654DE-1F2B-12FA-C823-EDBDE6DEB602}"/>
          </ac:spMkLst>
        </pc:spChg>
        <pc:spChg chg="mod topLvl">
          <ac:chgData name="Gregor Gärtner" userId="e650ba367d682b2f" providerId="LiveId" clId="{1DD723A5-46FB-6243-AA7B-6DB9830D0DBD}" dt="2024-11-17T17:12:14.504" v="6194" actId="692"/>
          <ac:spMkLst>
            <pc:docMk/>
            <pc:sldMk cId="3218943104" sldId="294"/>
            <ac:spMk id="10" creationId="{8E268BD4-4FFB-7927-89B3-8471C4BA076D}"/>
          </ac:spMkLst>
        </pc:spChg>
        <pc:spChg chg="mod topLvl">
          <ac:chgData name="Gregor Gärtner" userId="e650ba367d682b2f" providerId="LiveId" clId="{1DD723A5-46FB-6243-AA7B-6DB9830D0DBD}" dt="2024-11-17T16:58:46.161" v="4336" actId="692"/>
          <ac:spMkLst>
            <pc:docMk/>
            <pc:sldMk cId="3218943104" sldId="294"/>
            <ac:spMk id="11" creationId="{A1E75FCA-55EC-48B3-0B76-5964DF806638}"/>
          </ac:spMkLst>
        </pc:spChg>
        <pc:grpChg chg="add del mod">
          <ac:chgData name="Gregor Gärtner" userId="e650ba367d682b2f" providerId="LiveId" clId="{1DD723A5-46FB-6243-AA7B-6DB9830D0DBD}" dt="2024-11-17T16:56:58.298" v="4314" actId="165"/>
          <ac:grpSpMkLst>
            <pc:docMk/>
            <pc:sldMk cId="3218943104" sldId="294"/>
            <ac:grpSpMk id="2" creationId="{02649399-71EB-A65D-1ED9-CF10697AA0DA}"/>
          </ac:grpSpMkLst>
        </pc:grpChg>
        <pc:picChg chg="mod topLvl">
          <ac:chgData name="Gregor Gärtner" userId="e650ba367d682b2f" providerId="LiveId" clId="{1DD723A5-46FB-6243-AA7B-6DB9830D0DBD}" dt="2024-11-17T16:56:58.298" v="4314" actId="165"/>
          <ac:picMkLst>
            <pc:docMk/>
            <pc:sldMk cId="3218943104" sldId="294"/>
            <ac:picMk id="4" creationId="{63518E5B-72AE-EF51-7ABA-B977E038620D}"/>
          </ac:picMkLst>
        </pc:picChg>
        <pc:picChg chg="add del mod">
          <ac:chgData name="Gregor Gärtner" userId="e650ba367d682b2f" providerId="LiveId" clId="{1DD723A5-46FB-6243-AA7B-6DB9830D0DBD}" dt="2024-11-20T09:54:01.915" v="12829" actId="478"/>
          <ac:picMkLst>
            <pc:docMk/>
            <pc:sldMk cId="3218943104" sldId="294"/>
            <ac:picMk id="12" creationId="{883BFFF9-204F-2ACC-18EC-522116C28EF1}"/>
          </ac:picMkLst>
        </pc:picChg>
        <pc:picChg chg="add mod">
          <ac:chgData name="Gregor Gärtner" userId="e650ba367d682b2f" providerId="LiveId" clId="{1DD723A5-46FB-6243-AA7B-6DB9830D0DBD}" dt="2024-11-20T09:54:06.042" v="12830"/>
          <ac:picMkLst>
            <pc:docMk/>
            <pc:sldMk cId="3218943104" sldId="294"/>
            <ac:picMk id="13" creationId="{A32823BA-374B-04EF-AAF5-2FE6FE4B3983}"/>
          </ac:picMkLst>
        </pc:picChg>
        <pc:cxnChg chg="add mod">
          <ac:chgData name="Gregor Gärtner" userId="e650ba367d682b2f" providerId="LiveId" clId="{1DD723A5-46FB-6243-AA7B-6DB9830D0DBD}" dt="2024-11-20T09:55:37.082" v="12839"/>
          <ac:cxnSpMkLst>
            <pc:docMk/>
            <pc:sldMk cId="3218943104" sldId="294"/>
            <ac:cxnSpMk id="14" creationId="{6BE69F8A-EEF9-E915-9DA5-7F4B206E5218}"/>
          </ac:cxnSpMkLst>
        </pc:cxnChg>
      </pc:sldChg>
      <pc:sldChg chg="del">
        <pc:chgData name="Gregor Gärtner" userId="e650ba367d682b2f" providerId="LiveId" clId="{1DD723A5-46FB-6243-AA7B-6DB9830D0DBD}" dt="2024-11-14T17:21:22.721" v="141" actId="2696"/>
        <pc:sldMkLst>
          <pc:docMk/>
          <pc:sldMk cId="909838386" sldId="295"/>
        </pc:sldMkLst>
      </pc:sldChg>
      <pc:sldChg chg="addSp delSp modSp add mod delAnim modAnim">
        <pc:chgData name="Gregor Gärtner" userId="e650ba367d682b2f" providerId="LiveId" clId="{1DD723A5-46FB-6243-AA7B-6DB9830D0DBD}" dt="2024-11-20T11:20:25.665" v="13057" actId="478"/>
        <pc:sldMkLst>
          <pc:docMk/>
          <pc:sldMk cId="3771177222" sldId="295"/>
        </pc:sldMkLst>
        <pc:spChg chg="mod">
          <ac:chgData name="Gregor Gärtner" userId="e650ba367d682b2f" providerId="LiveId" clId="{1DD723A5-46FB-6243-AA7B-6DB9830D0DBD}" dt="2024-11-19T09:32:49.777" v="7375" actId="20577"/>
          <ac:spMkLst>
            <pc:docMk/>
            <pc:sldMk cId="3771177222" sldId="295"/>
            <ac:spMk id="3" creationId="{46740187-9335-AA56-A68E-420D65DA40F0}"/>
          </ac:spMkLst>
        </pc:spChg>
        <pc:spChg chg="mod">
          <ac:chgData name="Gregor Gärtner" userId="e650ba367d682b2f" providerId="LiveId" clId="{1DD723A5-46FB-6243-AA7B-6DB9830D0DBD}" dt="2024-11-19T19:00:28.124" v="11340" actId="20577"/>
          <ac:spMkLst>
            <pc:docMk/>
            <pc:sldMk cId="3771177222" sldId="295"/>
            <ac:spMk id="6" creationId="{D88C66B9-12C6-80D4-42F4-344C9E726576}"/>
          </ac:spMkLst>
        </pc:spChg>
        <pc:spChg chg="add mod">
          <ac:chgData name="Gregor Gärtner" userId="e650ba367d682b2f" providerId="LiveId" clId="{1DD723A5-46FB-6243-AA7B-6DB9830D0DBD}" dt="2024-11-19T10:00:00.495" v="7489" actId="767"/>
          <ac:spMkLst>
            <pc:docMk/>
            <pc:sldMk cId="3771177222" sldId="295"/>
            <ac:spMk id="22" creationId="{044275C3-F48A-DD9D-0DC3-1D4789B48C0C}"/>
          </ac:spMkLst>
        </pc:spChg>
        <pc:spChg chg="del">
          <ac:chgData name="Gregor Gärtner" userId="e650ba367d682b2f" providerId="LiveId" clId="{1DD723A5-46FB-6243-AA7B-6DB9830D0DBD}" dt="2024-11-19T08:37:35.574" v="6743" actId="478"/>
          <ac:spMkLst>
            <pc:docMk/>
            <pc:sldMk cId="3771177222" sldId="295"/>
            <ac:spMk id="42" creationId="{831C61C0-B060-04BB-D2EC-A3B1EB0F6B35}"/>
          </ac:spMkLst>
        </pc:spChg>
        <pc:spChg chg="del">
          <ac:chgData name="Gregor Gärtner" userId="e650ba367d682b2f" providerId="LiveId" clId="{1DD723A5-46FB-6243-AA7B-6DB9830D0DBD}" dt="2024-11-19T08:37:33.307" v="6742" actId="478"/>
          <ac:spMkLst>
            <pc:docMk/>
            <pc:sldMk cId="3771177222" sldId="295"/>
            <ac:spMk id="43" creationId="{B947112D-4A82-1494-F00E-AD2DED14629B}"/>
          </ac:spMkLst>
        </pc:spChg>
        <pc:spChg chg="mod">
          <ac:chgData name="Gregor Gärtner" userId="e650ba367d682b2f" providerId="LiveId" clId="{1DD723A5-46FB-6243-AA7B-6DB9830D0DBD}" dt="2024-11-19T09:32:38.029" v="7353" actId="1036"/>
          <ac:spMkLst>
            <pc:docMk/>
            <pc:sldMk cId="3771177222" sldId="295"/>
            <ac:spMk id="50" creationId="{062DE104-257C-0088-2F30-48E1C895F977}"/>
          </ac:spMkLst>
        </pc:spChg>
        <pc:spChg chg="mod">
          <ac:chgData name="Gregor Gärtner" userId="e650ba367d682b2f" providerId="LiveId" clId="{1DD723A5-46FB-6243-AA7B-6DB9830D0DBD}" dt="2024-11-19T09:32:38.029" v="7353" actId="1036"/>
          <ac:spMkLst>
            <pc:docMk/>
            <pc:sldMk cId="3771177222" sldId="295"/>
            <ac:spMk id="58" creationId="{AB7ABBFC-6572-ADFE-369D-9C112F801714}"/>
          </ac:spMkLst>
        </pc:spChg>
        <pc:spChg chg="mod">
          <ac:chgData name="Gregor Gärtner" userId="e650ba367d682b2f" providerId="LiveId" clId="{1DD723A5-46FB-6243-AA7B-6DB9830D0DBD}" dt="2024-11-19T09:32:38.029" v="7353" actId="1036"/>
          <ac:spMkLst>
            <pc:docMk/>
            <pc:sldMk cId="3771177222" sldId="295"/>
            <ac:spMk id="59" creationId="{E2B03F9C-89BB-098B-173A-68642E33C962}"/>
          </ac:spMkLst>
        </pc:spChg>
        <pc:spChg chg="mod">
          <ac:chgData name="Gregor Gärtner" userId="e650ba367d682b2f" providerId="LiveId" clId="{1DD723A5-46FB-6243-AA7B-6DB9830D0DBD}" dt="2024-11-19T09:32:38.029" v="7353" actId="1036"/>
          <ac:spMkLst>
            <pc:docMk/>
            <pc:sldMk cId="3771177222" sldId="295"/>
            <ac:spMk id="60" creationId="{CD1B5D1F-63F5-6E71-0B0D-35389792D60D}"/>
          </ac:spMkLst>
        </pc:spChg>
        <pc:graphicFrameChg chg="mod">
          <ac:chgData name="Gregor Gärtner" userId="e650ba367d682b2f" providerId="LiveId" clId="{1DD723A5-46FB-6243-AA7B-6DB9830D0DBD}" dt="2024-11-19T09:56:54.436" v="7438" actId="20577"/>
          <ac:graphicFrameMkLst>
            <pc:docMk/>
            <pc:sldMk cId="3771177222" sldId="295"/>
            <ac:graphicFrameMk id="8" creationId="{9F22B024-88F4-7758-4B9A-9043B83B7519}"/>
          </ac:graphicFrameMkLst>
        </pc:graphicFrameChg>
        <pc:picChg chg="del">
          <ac:chgData name="Gregor Gärtner" userId="e650ba367d682b2f" providerId="LiveId" clId="{1DD723A5-46FB-6243-AA7B-6DB9830D0DBD}" dt="2024-11-19T08:48:52.236" v="7012" actId="478"/>
          <ac:picMkLst>
            <pc:docMk/>
            <pc:sldMk cId="3771177222" sldId="295"/>
            <ac:picMk id="2" creationId="{DDFAFB31-016E-2F0C-A694-BB741DE4B56D}"/>
          </ac:picMkLst>
        </pc:picChg>
        <pc:picChg chg="add mod">
          <ac:chgData name="Gregor Gärtner" userId="e650ba367d682b2f" providerId="LiveId" clId="{1DD723A5-46FB-6243-AA7B-6DB9830D0DBD}" dt="2024-11-19T08:37:29.161" v="6741"/>
          <ac:picMkLst>
            <pc:docMk/>
            <pc:sldMk cId="3771177222" sldId="295"/>
            <ac:picMk id="4" creationId="{41DCE376-D7ED-4C09-8A38-C92ED6114A2E}"/>
          </ac:picMkLst>
        </pc:picChg>
        <pc:picChg chg="add mod">
          <ac:chgData name="Gregor Gärtner" userId="e650ba367d682b2f" providerId="LiveId" clId="{1DD723A5-46FB-6243-AA7B-6DB9830D0DBD}" dt="2024-11-19T08:37:40.305" v="6744"/>
          <ac:picMkLst>
            <pc:docMk/>
            <pc:sldMk cId="3771177222" sldId="295"/>
            <ac:picMk id="9" creationId="{6FB14D2F-57DD-9C2B-14F7-0F1F13591984}"/>
          </ac:picMkLst>
        </pc:picChg>
        <pc:picChg chg="add mod">
          <ac:chgData name="Gregor Gärtner" userId="e650ba367d682b2f" providerId="LiveId" clId="{1DD723A5-46FB-6243-AA7B-6DB9830D0DBD}" dt="2024-11-19T09:32:54.473" v="7376" actId="1076"/>
          <ac:picMkLst>
            <pc:docMk/>
            <pc:sldMk cId="3771177222" sldId="295"/>
            <ac:picMk id="10" creationId="{D220489D-DFE3-D6DB-1B7B-BB2EC9E7DB9E}"/>
          </ac:picMkLst>
        </pc:picChg>
        <pc:picChg chg="add mod modCrop">
          <ac:chgData name="Gregor Gärtner" userId="e650ba367d682b2f" providerId="LiveId" clId="{1DD723A5-46FB-6243-AA7B-6DB9830D0DBD}" dt="2024-11-20T08:58:08.104" v="12648" actId="732"/>
          <ac:picMkLst>
            <pc:docMk/>
            <pc:sldMk cId="3771177222" sldId="295"/>
            <ac:picMk id="12" creationId="{53B99BA7-028E-BA1F-3C9D-DF91D7931FC9}"/>
          </ac:picMkLst>
        </pc:picChg>
        <pc:picChg chg="add mod modCrop">
          <ac:chgData name="Gregor Gärtner" userId="e650ba367d682b2f" providerId="LiveId" clId="{1DD723A5-46FB-6243-AA7B-6DB9830D0DBD}" dt="2024-11-20T08:58:37.345" v="12655" actId="1036"/>
          <ac:picMkLst>
            <pc:docMk/>
            <pc:sldMk cId="3771177222" sldId="295"/>
            <ac:picMk id="14" creationId="{5AFDDA6E-F910-80EB-30DD-B3595A1D150D}"/>
          </ac:picMkLst>
        </pc:picChg>
        <pc:picChg chg="add mod modCrop">
          <ac:chgData name="Gregor Gärtner" userId="e650ba367d682b2f" providerId="LiveId" clId="{1DD723A5-46FB-6243-AA7B-6DB9830D0DBD}" dt="2024-11-20T08:58:43.362" v="12656" actId="732"/>
          <ac:picMkLst>
            <pc:docMk/>
            <pc:sldMk cId="3771177222" sldId="295"/>
            <ac:picMk id="16" creationId="{D2562D02-1A2D-0722-3D39-E85D1BB3038C}"/>
          </ac:picMkLst>
        </pc:picChg>
        <pc:picChg chg="add del mod">
          <ac:chgData name="Gregor Gärtner" userId="e650ba367d682b2f" providerId="LiveId" clId="{1DD723A5-46FB-6243-AA7B-6DB9830D0DBD}" dt="2024-11-19T09:59:41.658" v="7482" actId="478"/>
          <ac:picMkLst>
            <pc:docMk/>
            <pc:sldMk cId="3771177222" sldId="295"/>
            <ac:picMk id="17" creationId="{F9A5ACDB-0367-0CB3-384C-23E87C8A14B5}"/>
          </ac:picMkLst>
        </pc:picChg>
        <pc:picChg chg="add mod">
          <ac:chgData name="Gregor Gärtner" userId="e650ba367d682b2f" providerId="LiveId" clId="{1DD723A5-46FB-6243-AA7B-6DB9830D0DBD}" dt="2024-11-19T09:32:34.511" v="7345" actId="1076"/>
          <ac:picMkLst>
            <pc:docMk/>
            <pc:sldMk cId="3771177222" sldId="295"/>
            <ac:picMk id="18" creationId="{60A31F26-1C70-2B0B-C0DF-83173FCBB606}"/>
          </ac:picMkLst>
        </pc:picChg>
        <pc:picChg chg="add mod">
          <ac:chgData name="Gregor Gärtner" userId="e650ba367d682b2f" providerId="LiveId" clId="{1DD723A5-46FB-6243-AA7B-6DB9830D0DBD}" dt="2024-11-19T09:33:04.676" v="7379" actId="1076"/>
          <ac:picMkLst>
            <pc:docMk/>
            <pc:sldMk cId="3771177222" sldId="295"/>
            <ac:picMk id="19" creationId="{98F9DEA3-9490-8B6C-EC9F-F3C45E73CF3C}"/>
          </ac:picMkLst>
        </pc:picChg>
        <pc:picChg chg="add del mod">
          <ac:chgData name="Gregor Gärtner" userId="e650ba367d682b2f" providerId="LiveId" clId="{1DD723A5-46FB-6243-AA7B-6DB9830D0DBD}" dt="2024-11-20T11:20:25.665" v="13057" actId="478"/>
          <ac:picMkLst>
            <pc:docMk/>
            <pc:sldMk cId="3771177222" sldId="295"/>
            <ac:picMk id="20" creationId="{B7FD3B2D-6D43-A12E-C4CD-143F874E599A}"/>
          </ac:picMkLst>
        </pc:picChg>
        <pc:picChg chg="add del mod">
          <ac:chgData name="Gregor Gärtner" userId="e650ba367d682b2f" providerId="LiveId" clId="{1DD723A5-46FB-6243-AA7B-6DB9830D0DBD}" dt="2024-11-19T15:16:36.336" v="10369" actId="21"/>
          <ac:picMkLst>
            <pc:docMk/>
            <pc:sldMk cId="3771177222" sldId="295"/>
            <ac:picMk id="23" creationId="{A39F154C-6205-BC1F-A74A-31C6B05E0B7C}"/>
          </ac:picMkLst>
        </pc:picChg>
        <pc:picChg chg="add del mod">
          <ac:chgData name="Gregor Gärtner" userId="e650ba367d682b2f" providerId="LiveId" clId="{1DD723A5-46FB-6243-AA7B-6DB9830D0DBD}" dt="2024-11-19T15:16:36.336" v="10369" actId="21"/>
          <ac:picMkLst>
            <pc:docMk/>
            <pc:sldMk cId="3771177222" sldId="295"/>
            <ac:picMk id="24" creationId="{58B82CA8-272E-9484-0F5E-871FC3A6AEFC}"/>
          </ac:picMkLst>
        </pc:picChg>
        <pc:picChg chg="add del mod">
          <ac:chgData name="Gregor Gärtner" userId="e650ba367d682b2f" providerId="LiveId" clId="{1DD723A5-46FB-6243-AA7B-6DB9830D0DBD}" dt="2024-11-19T15:16:56.282" v="10373" actId="478"/>
          <ac:picMkLst>
            <pc:docMk/>
            <pc:sldMk cId="3771177222" sldId="295"/>
            <ac:picMk id="25" creationId="{DBF45803-8448-FC6B-4EF5-4C794D730C62}"/>
          </ac:picMkLst>
        </pc:picChg>
        <pc:picChg chg="add del mod">
          <ac:chgData name="Gregor Gärtner" userId="e650ba367d682b2f" providerId="LiveId" clId="{1DD723A5-46FB-6243-AA7B-6DB9830D0DBD}" dt="2024-11-19T15:16:56.282" v="10373" actId="478"/>
          <ac:picMkLst>
            <pc:docMk/>
            <pc:sldMk cId="3771177222" sldId="295"/>
            <ac:picMk id="26" creationId="{EA990752-92F2-DED6-113D-29C13FB8D723}"/>
          </ac:picMkLst>
        </pc:picChg>
        <pc:picChg chg="del">
          <ac:chgData name="Gregor Gärtner" userId="e650ba367d682b2f" providerId="LiveId" clId="{1DD723A5-46FB-6243-AA7B-6DB9830D0DBD}" dt="2024-11-19T08:48:53.570" v="7013" actId="478"/>
          <ac:picMkLst>
            <pc:docMk/>
            <pc:sldMk cId="3771177222" sldId="295"/>
            <ac:picMk id="44" creationId="{712E6F91-31A2-7B04-1A6A-B3A4123DB48F}"/>
          </ac:picMkLst>
        </pc:picChg>
      </pc:sldChg>
      <pc:sldChg chg="del">
        <pc:chgData name="Gregor Gärtner" userId="e650ba367d682b2f" providerId="LiveId" clId="{1DD723A5-46FB-6243-AA7B-6DB9830D0DBD}" dt="2024-11-14T17:21:22.699" v="139" actId="2696"/>
        <pc:sldMkLst>
          <pc:docMk/>
          <pc:sldMk cId="930526450" sldId="296"/>
        </pc:sldMkLst>
      </pc:sldChg>
      <pc:sldChg chg="addSp delSp modSp add mod">
        <pc:chgData name="Gregor Gärtner" userId="e650ba367d682b2f" providerId="LiveId" clId="{1DD723A5-46FB-6243-AA7B-6DB9830D0DBD}" dt="2024-11-20T08:11:22.450" v="12490" actId="20577"/>
        <pc:sldMkLst>
          <pc:docMk/>
          <pc:sldMk cId="1263393006" sldId="296"/>
        </pc:sldMkLst>
        <pc:spChg chg="mod">
          <ac:chgData name="Gregor Gärtner" userId="e650ba367d682b2f" providerId="LiveId" clId="{1DD723A5-46FB-6243-AA7B-6DB9830D0DBD}" dt="2024-11-20T08:11:22.450" v="12490" actId="20577"/>
          <ac:spMkLst>
            <pc:docMk/>
            <pc:sldMk cId="1263393006" sldId="296"/>
            <ac:spMk id="3" creationId="{BE2F93EE-1B20-DC34-5E9E-952679DA034D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" creationId="{164F0CE2-5B0E-20F0-339F-0A083120ADFC}"/>
          </ac:spMkLst>
        </pc:spChg>
        <pc:spChg chg="mod">
          <ac:chgData name="Gregor Gärtner" userId="e650ba367d682b2f" providerId="LiveId" clId="{1DD723A5-46FB-6243-AA7B-6DB9830D0DBD}" dt="2024-11-19T19:00:36.844" v="11342" actId="20577"/>
          <ac:spMkLst>
            <pc:docMk/>
            <pc:sldMk cId="1263393006" sldId="296"/>
            <ac:spMk id="6" creationId="{FE75AF3B-FEAA-0A9A-177C-9E05890BB09A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7" creationId="{2FC627CC-1C07-CC40-2720-851039BD0628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45" creationId="{D5F170B6-F276-D1E2-CCE2-A3B64986E656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46" creationId="{A3CE167B-2049-4B39-233F-F9D245BF5FF2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47" creationId="{BCF4B9E4-CE0C-D3ED-EC3E-A0AF06E12F65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48" creationId="{1B58D679-6357-EE75-CFC0-E3583EEC15FF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49" creationId="{7A87B6F4-D593-9712-4E9F-91ECED076A71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0" creationId="{10DFBEBA-F877-87F5-2798-800D736E2FDA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1" creationId="{B150E4DF-399C-F481-8B91-B79DB823BCF2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2" creationId="{00173397-1A50-BDB9-184B-70EFA9F75565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3" creationId="{777A8D0A-4873-632A-BF25-48B9A0EC6337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4" creationId="{7882B657-C1F2-6DD9-C1A9-7F1CE77ACF7F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5" creationId="{4213CEC5-E3B5-3CDC-0DCA-8ADD0B48EE63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6" creationId="{8BB7435D-D383-D498-701A-6227B8EDEC8D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7" creationId="{8D597C55-0706-B80A-74C5-A4EFDD023EC6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8" creationId="{B349B4EC-B5C2-1282-DD7F-288DF1283BF2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59" creationId="{121FCFB7-9409-4A30-E28D-4E14D14B2C9C}"/>
          </ac:spMkLst>
        </pc:spChg>
        <pc:spChg chg="del">
          <ac:chgData name="Gregor Gärtner" userId="e650ba367d682b2f" providerId="LiveId" clId="{1DD723A5-46FB-6243-AA7B-6DB9830D0DBD}" dt="2024-11-19T09:57:13.257" v="7452" actId="478"/>
          <ac:spMkLst>
            <pc:docMk/>
            <pc:sldMk cId="1263393006" sldId="296"/>
            <ac:spMk id="60" creationId="{72B80B1A-033D-8975-05B0-E1522064F462}"/>
          </ac:spMkLst>
        </pc:spChg>
        <pc:graphicFrameChg chg="mod">
          <ac:chgData name="Gregor Gärtner" userId="e650ba367d682b2f" providerId="LiveId" clId="{1DD723A5-46FB-6243-AA7B-6DB9830D0DBD}" dt="2024-11-19T09:57:01.206" v="7448" actId="20577"/>
          <ac:graphicFrameMkLst>
            <pc:docMk/>
            <pc:sldMk cId="1263393006" sldId="296"/>
            <ac:graphicFrameMk id="8" creationId="{E8CCF32A-3A64-2BA2-0662-02DC746C32D8}"/>
          </ac:graphicFrameMkLst>
        </pc:graphicFrameChg>
        <pc:picChg chg="del">
          <ac:chgData name="Gregor Gärtner" userId="e650ba367d682b2f" providerId="LiveId" clId="{1DD723A5-46FB-6243-AA7B-6DB9830D0DBD}" dt="2024-11-19T09:57:08.439" v="7450" actId="478"/>
          <ac:picMkLst>
            <pc:docMk/>
            <pc:sldMk cId="1263393006" sldId="296"/>
            <ac:picMk id="2" creationId="{DC4C341A-433D-D55A-A068-693BD7E0F488}"/>
          </ac:picMkLst>
        </pc:picChg>
        <pc:picChg chg="del">
          <ac:chgData name="Gregor Gärtner" userId="e650ba367d682b2f" providerId="LiveId" clId="{1DD723A5-46FB-6243-AA7B-6DB9830D0DBD}" dt="2024-11-19T09:57:13.257" v="7452" actId="478"/>
          <ac:picMkLst>
            <pc:docMk/>
            <pc:sldMk cId="1263393006" sldId="296"/>
            <ac:picMk id="4" creationId="{8A3B0166-36E1-95AF-B8CA-45A117B5C4B6}"/>
          </ac:picMkLst>
        </pc:picChg>
        <pc:picChg chg="del">
          <ac:chgData name="Gregor Gärtner" userId="e650ba367d682b2f" providerId="LiveId" clId="{1DD723A5-46FB-6243-AA7B-6DB9830D0DBD}" dt="2024-11-19T09:57:13.257" v="7452" actId="478"/>
          <ac:picMkLst>
            <pc:docMk/>
            <pc:sldMk cId="1263393006" sldId="296"/>
            <ac:picMk id="9" creationId="{2655D8A6-058C-4A7F-6DB5-74B9A8A02B1C}"/>
          </ac:picMkLst>
        </pc:picChg>
        <pc:picChg chg="add del mod">
          <ac:chgData name="Gregor Gärtner" userId="e650ba367d682b2f" providerId="LiveId" clId="{1DD723A5-46FB-6243-AA7B-6DB9830D0DBD}" dt="2024-11-19T17:16:03.639" v="10403" actId="478"/>
          <ac:picMkLst>
            <pc:docMk/>
            <pc:sldMk cId="1263393006" sldId="296"/>
            <ac:picMk id="10" creationId="{C598F174-A2C4-5886-4348-BEA42F6C1880}"/>
          </ac:picMkLst>
        </pc:picChg>
        <pc:picChg chg="add mod">
          <ac:chgData name="Gregor Gärtner" userId="e650ba367d682b2f" providerId="LiveId" clId="{1DD723A5-46FB-6243-AA7B-6DB9830D0DBD}" dt="2024-11-20T07:31:03.044" v="12212" actId="1036"/>
          <ac:picMkLst>
            <pc:docMk/>
            <pc:sldMk cId="1263393006" sldId="296"/>
            <ac:picMk id="11" creationId="{ECEA04C3-5E71-7FB4-DA24-15E45FDDB25F}"/>
          </ac:picMkLst>
        </pc:picChg>
        <pc:picChg chg="del">
          <ac:chgData name="Gregor Gärtner" userId="e650ba367d682b2f" providerId="LiveId" clId="{1DD723A5-46FB-6243-AA7B-6DB9830D0DBD}" dt="2024-11-19T09:57:09.658" v="7451" actId="478"/>
          <ac:picMkLst>
            <pc:docMk/>
            <pc:sldMk cId="1263393006" sldId="296"/>
            <ac:picMk id="44" creationId="{FC5AAF97-794C-A791-B250-4CFD7EF1F248}"/>
          </ac:picMkLst>
        </pc:picChg>
      </pc:sldChg>
      <pc:sldChg chg="addSp modSp add mod modShow">
        <pc:chgData name="Gregor Gärtner" userId="e650ba367d682b2f" providerId="LiveId" clId="{1DD723A5-46FB-6243-AA7B-6DB9830D0DBD}" dt="2024-11-19T09:18:58.523" v="7280" actId="1076"/>
        <pc:sldMkLst>
          <pc:docMk/>
          <pc:sldMk cId="1232924120" sldId="297"/>
        </pc:sldMkLst>
        <pc:spChg chg="mod">
          <ac:chgData name="Gregor Gärtner" userId="e650ba367d682b2f" providerId="LiveId" clId="{1DD723A5-46FB-6243-AA7B-6DB9830D0DBD}" dt="2024-11-19T09:18:36.105" v="7275" actId="20577"/>
          <ac:spMkLst>
            <pc:docMk/>
            <pc:sldMk cId="1232924120" sldId="297"/>
            <ac:spMk id="3" creationId="{13A132F8-1E31-73D0-4CF8-0C76CC21D8BF}"/>
          </ac:spMkLst>
        </pc:spChg>
        <pc:graphicFrameChg chg="mod">
          <ac:chgData name="Gregor Gärtner" userId="e650ba367d682b2f" providerId="LiveId" clId="{1DD723A5-46FB-6243-AA7B-6DB9830D0DBD}" dt="2024-11-19T09:15:23.351" v="7079" actId="20577"/>
          <ac:graphicFrameMkLst>
            <pc:docMk/>
            <pc:sldMk cId="1232924120" sldId="297"/>
            <ac:graphicFrameMk id="8" creationId="{E3DBAD35-38CC-3DFE-57AC-15AE8FF3BC25}"/>
          </ac:graphicFrameMkLst>
        </pc:graphicFrameChg>
        <pc:picChg chg="add mod">
          <ac:chgData name="Gregor Gärtner" userId="e650ba367d682b2f" providerId="LiveId" clId="{1DD723A5-46FB-6243-AA7B-6DB9830D0DBD}" dt="2024-11-19T09:18:58.523" v="7280" actId="1076"/>
          <ac:picMkLst>
            <pc:docMk/>
            <pc:sldMk cId="1232924120" sldId="297"/>
            <ac:picMk id="4" creationId="{CBAEF89A-84F0-66B4-5F7A-7688BDCC24E8}"/>
          </ac:picMkLst>
        </pc:picChg>
      </pc:sldChg>
      <pc:sldChg chg="del">
        <pc:chgData name="Gregor Gärtner" userId="e650ba367d682b2f" providerId="LiveId" clId="{1DD723A5-46FB-6243-AA7B-6DB9830D0DBD}" dt="2024-11-14T17:21:22.786" v="145" actId="2696"/>
        <pc:sldMkLst>
          <pc:docMk/>
          <pc:sldMk cId="1568794242" sldId="297"/>
        </pc:sldMkLst>
      </pc:sldChg>
      <pc:sldChg chg="addSp delSp modSp add mod modAnim">
        <pc:chgData name="Gregor Gärtner" userId="e650ba367d682b2f" providerId="LiveId" clId="{1DD723A5-46FB-6243-AA7B-6DB9830D0DBD}" dt="2024-11-20T10:00:03.154" v="12982" actId="20577"/>
        <pc:sldMkLst>
          <pc:docMk/>
          <pc:sldMk cId="1321705353" sldId="298"/>
        </pc:sldMkLst>
        <pc:spChg chg="mod">
          <ac:chgData name="Gregor Gärtner" userId="e650ba367d682b2f" providerId="LiveId" clId="{1DD723A5-46FB-6243-AA7B-6DB9830D0DBD}" dt="2024-11-19T17:50:21.125" v="10945" actId="5793"/>
          <ac:spMkLst>
            <pc:docMk/>
            <pc:sldMk cId="1321705353" sldId="298"/>
            <ac:spMk id="3" creationId="{D86BF6A1-CEE2-BE32-2478-A6649DCFA898}"/>
          </ac:spMkLst>
        </pc:spChg>
        <pc:spChg chg="mod">
          <ac:chgData name="Gregor Gärtner" userId="e650ba367d682b2f" providerId="LiveId" clId="{1DD723A5-46FB-6243-AA7B-6DB9830D0DBD}" dt="2024-11-19T19:00:46.802" v="11345" actId="20577"/>
          <ac:spMkLst>
            <pc:docMk/>
            <pc:sldMk cId="1321705353" sldId="298"/>
            <ac:spMk id="6" creationId="{89B2397F-4588-FC05-87EE-0A907CB0AFA1}"/>
          </ac:spMkLst>
        </pc:spChg>
        <pc:spChg chg="add del mod">
          <ac:chgData name="Gregor Gärtner" userId="e650ba367d682b2f" providerId="LiveId" clId="{1DD723A5-46FB-6243-AA7B-6DB9830D0DBD}" dt="2024-11-20T09:59:42.457" v="12970" actId="478"/>
          <ac:spMkLst>
            <pc:docMk/>
            <pc:sldMk cId="1321705353" sldId="298"/>
            <ac:spMk id="17" creationId="{F22718AD-5ADD-0C18-2E4B-938621053F39}"/>
          </ac:spMkLst>
        </pc:spChg>
        <pc:spChg chg="add mod">
          <ac:chgData name="Gregor Gärtner" userId="e650ba367d682b2f" providerId="LiveId" clId="{1DD723A5-46FB-6243-AA7B-6DB9830D0DBD}" dt="2024-11-20T10:00:03.154" v="12982" actId="20577"/>
          <ac:spMkLst>
            <pc:docMk/>
            <pc:sldMk cId="1321705353" sldId="298"/>
            <ac:spMk id="18" creationId="{A728B2F1-5C27-FD2A-163D-FCEB02F59D96}"/>
          </ac:spMkLst>
        </pc:spChg>
        <pc:graphicFrameChg chg="mod">
          <ac:chgData name="Gregor Gärtner" userId="e650ba367d682b2f" providerId="LiveId" clId="{1DD723A5-46FB-6243-AA7B-6DB9830D0DBD}" dt="2024-11-19T17:54:38.782" v="11002" actId="20577"/>
          <ac:graphicFrameMkLst>
            <pc:docMk/>
            <pc:sldMk cId="1321705353" sldId="298"/>
            <ac:graphicFrameMk id="8" creationId="{DAA5EE10-FFF3-5867-C856-0BFD118916E8}"/>
          </ac:graphicFrameMkLst>
        </pc:graphicFrameChg>
        <pc:picChg chg="add del mod">
          <ac:chgData name="Gregor Gärtner" userId="e650ba367d682b2f" providerId="LiveId" clId="{1DD723A5-46FB-6243-AA7B-6DB9830D0DBD}" dt="2024-11-20T09:07:00.026" v="12677" actId="478"/>
          <ac:picMkLst>
            <pc:docMk/>
            <pc:sldMk cId="1321705353" sldId="298"/>
            <ac:picMk id="4" creationId="{AA572E0C-338B-F82C-CB1E-BCAD2F599038}"/>
          </ac:picMkLst>
        </pc:picChg>
        <pc:picChg chg="add del mod">
          <ac:chgData name="Gregor Gärtner" userId="e650ba367d682b2f" providerId="LiveId" clId="{1DD723A5-46FB-6243-AA7B-6DB9830D0DBD}" dt="2024-11-20T09:06:50.147" v="12675" actId="478"/>
          <ac:picMkLst>
            <pc:docMk/>
            <pc:sldMk cId="1321705353" sldId="298"/>
            <ac:picMk id="7" creationId="{1C4A255D-9809-22F5-D2EC-2E2A4D9BB223}"/>
          </ac:picMkLst>
        </pc:picChg>
        <pc:picChg chg="add del mod">
          <ac:chgData name="Gregor Gärtner" userId="e650ba367d682b2f" providerId="LiveId" clId="{1DD723A5-46FB-6243-AA7B-6DB9830D0DBD}" dt="2024-11-20T09:08:23.272" v="12693" actId="478"/>
          <ac:picMkLst>
            <pc:docMk/>
            <pc:sldMk cId="1321705353" sldId="298"/>
            <ac:picMk id="10" creationId="{0CEFCD8C-034B-72D0-6626-52BA41C2C483}"/>
          </ac:picMkLst>
        </pc:picChg>
        <pc:picChg chg="add del mod">
          <ac:chgData name="Gregor Gärtner" userId="e650ba367d682b2f" providerId="LiveId" clId="{1DD723A5-46FB-6243-AA7B-6DB9830D0DBD}" dt="2024-11-20T09:09:41.181" v="12720" actId="478"/>
          <ac:picMkLst>
            <pc:docMk/>
            <pc:sldMk cId="1321705353" sldId="298"/>
            <ac:picMk id="12" creationId="{65903B39-ED85-285E-6555-27326F8B6289}"/>
          </ac:picMkLst>
        </pc:picChg>
        <pc:picChg chg="add mod">
          <ac:chgData name="Gregor Gärtner" userId="e650ba367d682b2f" providerId="LiveId" clId="{1DD723A5-46FB-6243-AA7B-6DB9830D0DBD}" dt="2024-11-20T09:58:32.083" v="12947" actId="1076"/>
          <ac:picMkLst>
            <pc:docMk/>
            <pc:sldMk cId="1321705353" sldId="298"/>
            <ac:picMk id="14" creationId="{A4B703CD-D399-1EDF-3567-9C292E8F2CF6}"/>
          </ac:picMkLst>
        </pc:picChg>
        <pc:picChg chg="add mod">
          <ac:chgData name="Gregor Gärtner" userId="e650ba367d682b2f" providerId="LiveId" clId="{1DD723A5-46FB-6243-AA7B-6DB9830D0DBD}" dt="2024-11-20T09:08:47.746" v="12716" actId="1036"/>
          <ac:picMkLst>
            <pc:docMk/>
            <pc:sldMk cId="1321705353" sldId="298"/>
            <ac:picMk id="16" creationId="{3B8073E0-F38A-641A-4DF2-2620FAB6D696}"/>
          </ac:picMkLst>
        </pc:picChg>
      </pc:sldChg>
      <pc:sldChg chg="del">
        <pc:chgData name="Gregor Gärtner" userId="e650ba367d682b2f" providerId="LiveId" clId="{1DD723A5-46FB-6243-AA7B-6DB9830D0DBD}" dt="2024-11-14T17:21:22.802" v="146" actId="2696"/>
        <pc:sldMkLst>
          <pc:docMk/>
          <pc:sldMk cId="2643764039" sldId="298"/>
        </pc:sldMkLst>
      </pc:sldChg>
      <pc:sldChg chg="del">
        <pc:chgData name="Gregor Gärtner" userId="e650ba367d682b2f" providerId="LiveId" clId="{1DD723A5-46FB-6243-AA7B-6DB9830D0DBD}" dt="2024-11-14T17:21:22.710" v="140" actId="2696"/>
        <pc:sldMkLst>
          <pc:docMk/>
          <pc:sldMk cId="467587732" sldId="299"/>
        </pc:sldMkLst>
      </pc:sldChg>
      <pc:sldChg chg="addSp delSp modSp add mod">
        <pc:chgData name="Gregor Gärtner" userId="e650ba367d682b2f" providerId="LiveId" clId="{1DD723A5-46FB-6243-AA7B-6DB9830D0DBD}" dt="2024-11-20T11:03:46.398" v="13053" actId="5793"/>
        <pc:sldMkLst>
          <pc:docMk/>
          <pc:sldMk cId="1410565924" sldId="299"/>
        </pc:sldMkLst>
        <pc:spChg chg="add del mod">
          <ac:chgData name="Gregor Gärtner" userId="e650ba367d682b2f" providerId="LiveId" clId="{1DD723A5-46FB-6243-AA7B-6DB9830D0DBD}" dt="2024-11-19T10:17:21.246" v="8214"/>
          <ac:spMkLst>
            <pc:docMk/>
            <pc:sldMk cId="1410565924" sldId="299"/>
            <ac:spMk id="2" creationId="{C70E3340-47FC-4B7A-AD39-5EC18E55139A}"/>
          </ac:spMkLst>
        </pc:spChg>
        <pc:spChg chg="mod">
          <ac:chgData name="Gregor Gärtner" userId="e650ba367d682b2f" providerId="LiveId" clId="{1DD723A5-46FB-6243-AA7B-6DB9830D0DBD}" dt="2024-11-20T11:03:46.398" v="13053" actId="5793"/>
          <ac:spMkLst>
            <pc:docMk/>
            <pc:sldMk cId="1410565924" sldId="299"/>
            <ac:spMk id="3" creationId="{6A17B2F8-D7BF-03BC-BC86-2399D9C53B27}"/>
          </ac:spMkLst>
        </pc:spChg>
        <pc:spChg chg="mod">
          <ac:chgData name="Gregor Gärtner" userId="e650ba367d682b2f" providerId="LiveId" clId="{1DD723A5-46FB-6243-AA7B-6DB9830D0DBD}" dt="2024-11-19T19:00:59.640" v="11351" actId="20577"/>
          <ac:spMkLst>
            <pc:docMk/>
            <pc:sldMk cId="1410565924" sldId="299"/>
            <ac:spMk id="6" creationId="{A5949CAB-0058-1BD9-42E5-AF60D02DDD39}"/>
          </ac:spMkLst>
        </pc:spChg>
        <pc:graphicFrameChg chg="mod">
          <ac:chgData name="Gregor Gärtner" userId="e650ba367d682b2f" providerId="LiveId" clId="{1DD723A5-46FB-6243-AA7B-6DB9830D0DBD}" dt="2024-11-19T09:58:14.542" v="7479" actId="20577"/>
          <ac:graphicFrameMkLst>
            <pc:docMk/>
            <pc:sldMk cId="1410565924" sldId="299"/>
            <ac:graphicFrameMk id="8" creationId="{5D97A34A-6F94-624E-0E8D-945AB155BD0F}"/>
          </ac:graphicFrameMkLst>
        </pc:graphicFrameChg>
      </pc:sldChg>
      <pc:sldChg chg="add del">
        <pc:chgData name="Gregor Gärtner" userId="e650ba367d682b2f" providerId="LiveId" clId="{1DD723A5-46FB-6243-AA7B-6DB9830D0DBD}" dt="2024-11-19T15:20:27.803" v="10400" actId="2696"/>
        <pc:sldMkLst>
          <pc:docMk/>
          <pc:sldMk cId="1626958664" sldId="300"/>
        </pc:sldMkLst>
      </pc:sldChg>
      <pc:sldChg chg="del">
        <pc:chgData name="Gregor Gärtner" userId="e650ba367d682b2f" providerId="LiveId" clId="{1DD723A5-46FB-6243-AA7B-6DB9830D0DBD}" dt="2024-11-14T17:21:22.810" v="147" actId="2696"/>
        <pc:sldMkLst>
          <pc:docMk/>
          <pc:sldMk cId="2868659225" sldId="300"/>
        </pc:sldMkLst>
      </pc:sldChg>
      <pc:sldChg chg="del">
        <pc:chgData name="Gregor Gärtner" userId="e650ba367d682b2f" providerId="LiveId" clId="{1DD723A5-46FB-6243-AA7B-6DB9830D0DBD}" dt="2024-11-14T17:21:22.817" v="148" actId="2696"/>
        <pc:sldMkLst>
          <pc:docMk/>
          <pc:sldMk cId="2282978759" sldId="301"/>
        </pc:sldMkLst>
      </pc:sldChg>
      <pc:sldChg chg="addSp delSp modSp add mod modTransition modAnim">
        <pc:chgData name="Gregor Gärtner" userId="e650ba367d682b2f" providerId="LiveId" clId="{1DD723A5-46FB-6243-AA7B-6DB9830D0DBD}" dt="2024-11-20T08:54:48.155" v="12639" actId="20577"/>
        <pc:sldMkLst>
          <pc:docMk/>
          <pc:sldMk cId="2424463948" sldId="301"/>
        </pc:sldMkLst>
        <pc:spChg chg="mod">
          <ac:chgData name="Gregor Gärtner" userId="e650ba367d682b2f" providerId="LiveId" clId="{1DD723A5-46FB-6243-AA7B-6DB9830D0DBD}" dt="2024-11-20T08:54:48.155" v="12639" actId="20577"/>
          <ac:spMkLst>
            <pc:docMk/>
            <pc:sldMk cId="2424463948" sldId="301"/>
            <ac:spMk id="3" creationId="{AC8B7871-7F5E-31E8-C2A5-849C77740B2D}"/>
          </ac:spMkLst>
        </pc:spChg>
        <pc:spChg chg="add mod">
          <ac:chgData name="Gregor Gärtner" userId="e650ba367d682b2f" providerId="LiveId" clId="{1DD723A5-46FB-6243-AA7B-6DB9830D0DBD}" dt="2024-11-20T07:30:07.851" v="12183" actId="255"/>
          <ac:spMkLst>
            <pc:docMk/>
            <pc:sldMk cId="2424463948" sldId="301"/>
            <ac:spMk id="4" creationId="{01F3B70F-DDD9-250D-F869-16E555BD2156}"/>
          </ac:spMkLst>
        </pc:spChg>
        <pc:spChg chg="add mod">
          <ac:chgData name="Gregor Gärtner" userId="e650ba367d682b2f" providerId="LiveId" clId="{1DD723A5-46FB-6243-AA7B-6DB9830D0DBD}" dt="2024-11-20T07:28:17.149" v="12165"/>
          <ac:spMkLst>
            <pc:docMk/>
            <pc:sldMk cId="2424463948" sldId="301"/>
            <ac:spMk id="5" creationId="{AEDC8A97-B123-CADB-DA8E-5A74B4F042E6}"/>
          </ac:spMkLst>
        </pc:spChg>
        <pc:spChg chg="add del mod">
          <ac:chgData name="Gregor Gärtner" userId="e650ba367d682b2f" providerId="LiveId" clId="{1DD723A5-46FB-6243-AA7B-6DB9830D0DBD}" dt="2024-11-19T19:00:10.077" v="11336" actId="20577"/>
          <ac:spMkLst>
            <pc:docMk/>
            <pc:sldMk cId="2424463948" sldId="301"/>
            <ac:spMk id="6" creationId="{8A28E26B-D12B-29E0-19EE-19BCB3007D53}"/>
          </ac:spMkLst>
        </pc:spChg>
      </pc:sldChg>
      <pc:sldChg chg="del">
        <pc:chgData name="Gregor Gärtner" userId="e650ba367d682b2f" providerId="LiveId" clId="{1DD723A5-46FB-6243-AA7B-6DB9830D0DBD}" dt="2024-11-14T17:21:22.844" v="149" actId="2696"/>
        <pc:sldMkLst>
          <pc:docMk/>
          <pc:sldMk cId="1859251189" sldId="302"/>
        </pc:sldMkLst>
      </pc:sldChg>
      <pc:sldChg chg="modSp add mod ord modAnim modShow">
        <pc:chgData name="Gregor Gärtner" userId="e650ba367d682b2f" providerId="LiveId" clId="{1DD723A5-46FB-6243-AA7B-6DB9830D0DBD}" dt="2024-11-19T15:19:17.896" v="10396" actId="729"/>
        <pc:sldMkLst>
          <pc:docMk/>
          <pc:sldMk cId="3566615310" sldId="302"/>
        </pc:sldMkLst>
        <pc:picChg chg="mod">
          <ac:chgData name="Gregor Gärtner" userId="e650ba367d682b2f" providerId="LiveId" clId="{1DD723A5-46FB-6243-AA7B-6DB9830D0DBD}" dt="2024-11-19T15:17:07.875" v="10377" actId="1076"/>
          <ac:picMkLst>
            <pc:docMk/>
            <pc:sldMk cId="3566615310" sldId="302"/>
            <ac:picMk id="20" creationId="{AD3B2F97-6A16-3122-B116-3A19553F96E0}"/>
          </ac:picMkLst>
        </pc:picChg>
        <pc:picChg chg="mod">
          <ac:chgData name="Gregor Gärtner" userId="e650ba367d682b2f" providerId="LiveId" clId="{1DD723A5-46FB-6243-AA7B-6DB9830D0DBD}" dt="2024-11-19T15:17:55.049" v="10390" actId="14100"/>
          <ac:picMkLst>
            <pc:docMk/>
            <pc:sldMk cId="3566615310" sldId="302"/>
            <ac:picMk id="25" creationId="{F6882101-B6EE-7B7A-8053-27BC57F8984A}"/>
          </ac:picMkLst>
        </pc:picChg>
        <pc:picChg chg="mod">
          <ac:chgData name="Gregor Gärtner" userId="e650ba367d682b2f" providerId="LiveId" clId="{1DD723A5-46FB-6243-AA7B-6DB9830D0DBD}" dt="2024-11-19T15:17:38.607" v="10386" actId="1076"/>
          <ac:picMkLst>
            <pc:docMk/>
            <pc:sldMk cId="3566615310" sldId="302"/>
            <ac:picMk id="26" creationId="{0165610F-4201-ECBC-E7CE-27B4230C3924}"/>
          </ac:picMkLst>
        </pc:picChg>
      </pc:sldChg>
      <pc:sldChg chg="del">
        <pc:chgData name="Gregor Gärtner" userId="e650ba367d682b2f" providerId="LiveId" clId="{1DD723A5-46FB-6243-AA7B-6DB9830D0DBD}" dt="2024-11-14T17:21:22.880" v="150" actId="2696"/>
        <pc:sldMkLst>
          <pc:docMk/>
          <pc:sldMk cId="50612450" sldId="303"/>
        </pc:sldMkLst>
      </pc:sldChg>
      <pc:sldChg chg="addSp delSp modSp add mod">
        <pc:chgData name="Gregor Gärtner" userId="e650ba367d682b2f" providerId="LiveId" clId="{1DD723A5-46FB-6243-AA7B-6DB9830D0DBD}" dt="2024-11-20T09:06:13.951" v="12666" actId="1076"/>
        <pc:sldMkLst>
          <pc:docMk/>
          <pc:sldMk cId="2496359144" sldId="303"/>
        </pc:sldMkLst>
        <pc:spChg chg="mod">
          <ac:chgData name="Gregor Gärtner" userId="e650ba367d682b2f" providerId="LiveId" clId="{1DD723A5-46FB-6243-AA7B-6DB9830D0DBD}" dt="2024-11-19T19:00:52.482" v="11348" actId="20577"/>
          <ac:spMkLst>
            <pc:docMk/>
            <pc:sldMk cId="2496359144" sldId="303"/>
            <ac:spMk id="6" creationId="{7A2ECF61-DB9C-D8BD-F53C-89F1D8141F1B}"/>
          </ac:spMkLst>
        </pc:spChg>
        <pc:spChg chg="add del mod">
          <ac:chgData name="Gregor Gärtner" userId="e650ba367d682b2f" providerId="LiveId" clId="{1DD723A5-46FB-6243-AA7B-6DB9830D0DBD}" dt="2024-11-19T18:51:57.432" v="11316"/>
          <ac:spMkLst>
            <pc:docMk/>
            <pc:sldMk cId="2496359144" sldId="303"/>
            <ac:spMk id="9" creationId="{B21B305E-8621-1115-273F-DC03C41564BA}"/>
          </ac:spMkLst>
        </pc:spChg>
        <pc:picChg chg="del">
          <ac:chgData name="Gregor Gärtner" userId="e650ba367d682b2f" providerId="LiveId" clId="{1DD723A5-46FB-6243-AA7B-6DB9830D0DBD}" dt="2024-11-19T17:55:28.483" v="11004" actId="478"/>
          <ac:picMkLst>
            <pc:docMk/>
            <pc:sldMk cId="2496359144" sldId="303"/>
            <ac:picMk id="4" creationId="{4D06AA6A-E9B7-8996-DA0F-B2F621AAE01C}"/>
          </ac:picMkLst>
        </pc:picChg>
        <pc:picChg chg="add del mod">
          <ac:chgData name="Gregor Gärtner" userId="e650ba367d682b2f" providerId="LiveId" clId="{1DD723A5-46FB-6243-AA7B-6DB9830D0DBD}" dt="2024-11-20T09:05:56.105" v="12660" actId="478"/>
          <ac:picMkLst>
            <pc:docMk/>
            <pc:sldMk cId="2496359144" sldId="303"/>
            <ac:picMk id="5" creationId="{44073019-5909-FB25-2257-8C0ADB1172F6}"/>
          </ac:picMkLst>
        </pc:picChg>
        <pc:picChg chg="del">
          <ac:chgData name="Gregor Gärtner" userId="e650ba367d682b2f" providerId="LiveId" clId="{1DD723A5-46FB-6243-AA7B-6DB9830D0DBD}" dt="2024-11-19T17:55:29.150" v="11005" actId="478"/>
          <ac:picMkLst>
            <pc:docMk/>
            <pc:sldMk cId="2496359144" sldId="303"/>
            <ac:picMk id="7" creationId="{F09992A0-E40C-C428-4F1C-7DBE450F67F6}"/>
          </ac:picMkLst>
        </pc:picChg>
        <pc:picChg chg="del">
          <ac:chgData name="Gregor Gärtner" userId="e650ba367d682b2f" providerId="LiveId" clId="{1DD723A5-46FB-6243-AA7B-6DB9830D0DBD}" dt="2024-11-19T17:55:29.841" v="11006" actId="478"/>
          <ac:picMkLst>
            <pc:docMk/>
            <pc:sldMk cId="2496359144" sldId="303"/>
            <ac:picMk id="10" creationId="{CF8C1CCE-A009-164C-958B-A9C1257D75F9}"/>
          </ac:picMkLst>
        </pc:picChg>
        <pc:picChg chg="add mod">
          <ac:chgData name="Gregor Gärtner" userId="e650ba367d682b2f" providerId="LiveId" clId="{1DD723A5-46FB-6243-AA7B-6DB9830D0DBD}" dt="2024-11-20T09:06:13.951" v="12666" actId="1076"/>
          <ac:picMkLst>
            <pc:docMk/>
            <pc:sldMk cId="2496359144" sldId="303"/>
            <ac:picMk id="12" creationId="{6F5A059B-435E-AA16-EACB-BB26C25FE80A}"/>
          </ac:picMkLst>
        </pc:picChg>
      </pc:sldChg>
      <pc:sldChg chg="del">
        <pc:chgData name="Gregor Gärtner" userId="e650ba367d682b2f" providerId="LiveId" clId="{1DD723A5-46FB-6243-AA7B-6DB9830D0DBD}" dt="2024-11-14T17:21:22.899" v="151" actId="2696"/>
        <pc:sldMkLst>
          <pc:docMk/>
          <pc:sldMk cId="577103934" sldId="304"/>
        </pc:sldMkLst>
      </pc:sldChg>
      <pc:sldChg chg="addSp delSp modSp add mod">
        <pc:chgData name="Gregor Gärtner" userId="e650ba367d682b2f" providerId="LiveId" clId="{1DD723A5-46FB-6243-AA7B-6DB9830D0DBD}" dt="2024-11-20T07:31:36.873" v="12218" actId="20577"/>
        <pc:sldMkLst>
          <pc:docMk/>
          <pc:sldMk cId="1875745388" sldId="304"/>
        </pc:sldMkLst>
        <pc:spChg chg="add del mod">
          <ac:chgData name="Gregor Gärtner" userId="e650ba367d682b2f" providerId="LiveId" clId="{1DD723A5-46FB-6243-AA7B-6DB9830D0DBD}" dt="2024-11-20T07:22:38.235" v="12104" actId="20577"/>
          <ac:spMkLst>
            <pc:docMk/>
            <pc:sldMk cId="1875745388" sldId="304"/>
            <ac:spMk id="3" creationId="{6C3FEEF2-43C1-B8EE-67A7-CDFDCCDCF789}"/>
          </ac:spMkLst>
        </pc:spChg>
        <pc:spChg chg="add mod">
          <ac:chgData name="Gregor Gärtner" userId="e650ba367d682b2f" providerId="LiveId" clId="{1DD723A5-46FB-6243-AA7B-6DB9830D0DBD}" dt="2024-11-20T07:31:30.743" v="12216" actId="255"/>
          <ac:spMkLst>
            <pc:docMk/>
            <pc:sldMk cId="1875745388" sldId="304"/>
            <ac:spMk id="11" creationId="{86A606E6-A967-6D25-6158-A0788EB9CDC5}"/>
          </ac:spMkLst>
        </pc:spChg>
        <pc:spChg chg="add mod">
          <ac:chgData name="Gregor Gärtner" userId="e650ba367d682b2f" providerId="LiveId" clId="{1DD723A5-46FB-6243-AA7B-6DB9830D0DBD}" dt="2024-11-20T07:31:36.873" v="12218" actId="20577"/>
          <ac:spMkLst>
            <pc:docMk/>
            <pc:sldMk cId="1875745388" sldId="304"/>
            <ac:spMk id="12" creationId="{5E741F81-F090-C502-CAB1-879CC2690A76}"/>
          </ac:spMkLst>
        </pc:spChg>
        <pc:graphicFrameChg chg="mod">
          <ac:chgData name="Gregor Gärtner" userId="e650ba367d682b2f" providerId="LiveId" clId="{1DD723A5-46FB-6243-AA7B-6DB9830D0DBD}" dt="2024-11-20T07:06:31.715" v="11874" actId="20577"/>
          <ac:graphicFrameMkLst>
            <pc:docMk/>
            <pc:sldMk cId="1875745388" sldId="304"/>
            <ac:graphicFrameMk id="8" creationId="{B6D5973D-7EAE-3202-11AE-C274B9323C3A}"/>
          </ac:graphicFrameMkLst>
        </pc:graphicFrameChg>
        <pc:picChg chg="add mod">
          <ac:chgData name="Gregor Gärtner" userId="e650ba367d682b2f" providerId="LiveId" clId="{1DD723A5-46FB-6243-AA7B-6DB9830D0DBD}" dt="2024-11-20T07:07:08.652" v="11878"/>
          <ac:picMkLst>
            <pc:docMk/>
            <pc:sldMk cId="1875745388" sldId="304"/>
            <ac:picMk id="2" creationId="{7E2F588D-448B-DC6E-BF25-0C21F6017AF3}"/>
          </ac:picMkLst>
        </pc:picChg>
        <pc:picChg chg="del">
          <ac:chgData name="Gregor Gärtner" userId="e650ba367d682b2f" providerId="LiveId" clId="{1DD723A5-46FB-6243-AA7B-6DB9830D0DBD}" dt="2024-11-20T07:06:33.108" v="11875" actId="478"/>
          <ac:picMkLst>
            <pc:docMk/>
            <pc:sldMk cId="1875745388" sldId="304"/>
            <ac:picMk id="4" creationId="{896F2903-4106-7C96-B646-F4A57B327E54}"/>
          </ac:picMkLst>
        </pc:picChg>
        <pc:picChg chg="add mod">
          <ac:chgData name="Gregor Gärtner" userId="e650ba367d682b2f" providerId="LiveId" clId="{1DD723A5-46FB-6243-AA7B-6DB9830D0DBD}" dt="2024-11-20T07:22:36.249" v="12102" actId="14100"/>
          <ac:picMkLst>
            <pc:docMk/>
            <pc:sldMk cId="1875745388" sldId="304"/>
            <ac:picMk id="5" creationId="{CAF74F4A-D0B4-10A4-245D-6B75BD86932D}"/>
          </ac:picMkLst>
        </pc:picChg>
        <pc:picChg chg="add mod">
          <ac:chgData name="Gregor Gärtner" userId="e650ba367d682b2f" providerId="LiveId" clId="{1DD723A5-46FB-6243-AA7B-6DB9830D0DBD}" dt="2024-11-20T07:22:50.007" v="12107" actId="1076"/>
          <ac:picMkLst>
            <pc:docMk/>
            <pc:sldMk cId="1875745388" sldId="304"/>
            <ac:picMk id="7" creationId="{43858F04-B888-6FEC-E2B7-EDBD25F0296C}"/>
          </ac:picMkLst>
        </pc:picChg>
        <pc:picChg chg="add">
          <ac:chgData name="Gregor Gärtner" userId="e650ba367d682b2f" providerId="LiveId" clId="{1DD723A5-46FB-6243-AA7B-6DB9830D0DBD}" dt="2024-11-20T07:12:02.844" v="11938"/>
          <ac:picMkLst>
            <pc:docMk/>
            <pc:sldMk cId="1875745388" sldId="304"/>
            <ac:picMk id="9" creationId="{D0CB365B-DA7A-30F9-FE18-7AC8AEDFDFD3}"/>
          </ac:picMkLst>
        </pc:picChg>
        <pc:picChg chg="add mod">
          <ac:chgData name="Gregor Gärtner" userId="e650ba367d682b2f" providerId="LiveId" clId="{1DD723A5-46FB-6243-AA7B-6DB9830D0DBD}" dt="2024-11-20T07:16:56.164" v="12054" actId="1076"/>
          <ac:picMkLst>
            <pc:docMk/>
            <pc:sldMk cId="1875745388" sldId="304"/>
            <ac:picMk id="10" creationId="{8E019566-14B5-2949-C5CC-404EAD40DD9A}"/>
          </ac:picMkLst>
        </pc:picChg>
      </pc:sldChg>
      <pc:sldChg chg="delSp modSp add del mod">
        <pc:chgData name="Gregor Gärtner" userId="e650ba367d682b2f" providerId="LiveId" clId="{1DD723A5-46FB-6243-AA7B-6DB9830D0DBD}" dt="2024-11-19T18:49:34.881" v="11309" actId="2696"/>
        <pc:sldMkLst>
          <pc:docMk/>
          <pc:sldMk cId="3553569977" sldId="304"/>
        </pc:sldMkLst>
        <pc:spChg chg="mod">
          <ac:chgData name="Gregor Gärtner" userId="e650ba367d682b2f" providerId="LiveId" clId="{1DD723A5-46FB-6243-AA7B-6DB9830D0DBD}" dt="2024-11-19T18:02:20.538" v="11113" actId="20577"/>
          <ac:spMkLst>
            <pc:docMk/>
            <pc:sldMk cId="3553569977" sldId="304"/>
            <ac:spMk id="3" creationId="{2E5AEE23-484A-0556-EACE-2D9F3F7D10E3}"/>
          </ac:spMkLst>
        </pc:spChg>
        <pc:grpChg chg="del">
          <ac:chgData name="Gregor Gärtner" userId="e650ba367d682b2f" providerId="LiveId" clId="{1DD723A5-46FB-6243-AA7B-6DB9830D0DBD}" dt="2024-11-19T18:01:10.647" v="11010" actId="478"/>
          <ac:grpSpMkLst>
            <pc:docMk/>
            <pc:sldMk cId="3553569977" sldId="304"/>
            <ac:grpSpMk id="10" creationId="{023B4135-1E6A-A930-6949-5B4D81838A42}"/>
          </ac:grpSpMkLst>
        </pc:grpChg>
        <pc:picChg chg="del">
          <ac:chgData name="Gregor Gärtner" userId="e650ba367d682b2f" providerId="LiveId" clId="{1DD723A5-46FB-6243-AA7B-6DB9830D0DBD}" dt="2024-11-19T18:01:10.647" v="11010" actId="478"/>
          <ac:picMkLst>
            <pc:docMk/>
            <pc:sldMk cId="3553569977" sldId="304"/>
            <ac:picMk id="7" creationId="{765204C6-9546-B7E5-5BB7-6541410E5CD9}"/>
          </ac:picMkLst>
        </pc:picChg>
        <pc:picChg chg="del">
          <ac:chgData name="Gregor Gärtner" userId="e650ba367d682b2f" providerId="LiveId" clId="{1DD723A5-46FB-6243-AA7B-6DB9830D0DBD}" dt="2024-11-19T18:01:10.647" v="11010" actId="478"/>
          <ac:picMkLst>
            <pc:docMk/>
            <pc:sldMk cId="3553569977" sldId="304"/>
            <ac:picMk id="12" creationId="{BECE05D8-F7E5-1004-9D90-BD45B9CBEA24}"/>
          </ac:picMkLst>
        </pc:picChg>
        <pc:cxnChg chg="del">
          <ac:chgData name="Gregor Gärtner" userId="e650ba367d682b2f" providerId="LiveId" clId="{1DD723A5-46FB-6243-AA7B-6DB9830D0DBD}" dt="2024-11-19T18:01:10.647" v="11010" actId="478"/>
          <ac:cxnSpMkLst>
            <pc:docMk/>
            <pc:sldMk cId="3553569977" sldId="304"/>
            <ac:cxnSpMk id="14" creationId="{9A2E4025-9385-BF3A-8435-7C321BF835C5}"/>
          </ac:cxnSpMkLst>
        </pc:cxnChg>
        <pc:cxnChg chg="del">
          <ac:chgData name="Gregor Gärtner" userId="e650ba367d682b2f" providerId="LiveId" clId="{1DD723A5-46FB-6243-AA7B-6DB9830D0DBD}" dt="2024-11-19T18:01:10.647" v="11010" actId="478"/>
          <ac:cxnSpMkLst>
            <pc:docMk/>
            <pc:sldMk cId="3553569977" sldId="304"/>
            <ac:cxnSpMk id="16" creationId="{94C3E642-A0DC-C4E2-3E1F-FC42205E0A74}"/>
          </ac:cxnSpMkLst>
        </pc:cxnChg>
      </pc:sldChg>
      <pc:sldChg chg="addSp delSp modSp add mod">
        <pc:chgData name="Gregor Gärtner" userId="e650ba367d682b2f" providerId="LiveId" clId="{1DD723A5-46FB-6243-AA7B-6DB9830D0DBD}" dt="2024-11-20T07:31:46.027" v="12222" actId="20577"/>
        <pc:sldMkLst>
          <pc:docMk/>
          <pc:sldMk cId="521340008" sldId="305"/>
        </pc:sldMkLst>
        <pc:spChg chg="mod">
          <ac:chgData name="Gregor Gärtner" userId="e650ba367d682b2f" providerId="LiveId" clId="{1DD723A5-46FB-6243-AA7B-6DB9830D0DBD}" dt="2024-11-20T07:15:13.837" v="12035"/>
          <ac:spMkLst>
            <pc:docMk/>
            <pc:sldMk cId="521340008" sldId="305"/>
            <ac:spMk id="3" creationId="{725F0BB8-39B9-23D5-125E-4FE838E19D98}"/>
          </ac:spMkLst>
        </pc:spChg>
        <pc:spChg chg="add mod">
          <ac:chgData name="Gregor Gärtner" userId="e650ba367d682b2f" providerId="LiveId" clId="{1DD723A5-46FB-6243-AA7B-6DB9830D0DBD}" dt="2024-11-20T07:31:43.090" v="12220" actId="20577"/>
          <ac:spMkLst>
            <pc:docMk/>
            <pc:sldMk cId="521340008" sldId="305"/>
            <ac:spMk id="11" creationId="{1550609E-75DF-0404-1830-341F3BCAD309}"/>
          </ac:spMkLst>
        </pc:spChg>
        <pc:spChg chg="add mod">
          <ac:chgData name="Gregor Gärtner" userId="e650ba367d682b2f" providerId="LiveId" clId="{1DD723A5-46FB-6243-AA7B-6DB9830D0DBD}" dt="2024-11-20T07:31:46.027" v="12222" actId="20577"/>
          <ac:spMkLst>
            <pc:docMk/>
            <pc:sldMk cId="521340008" sldId="305"/>
            <ac:spMk id="12" creationId="{FCF58913-12EF-AF84-8336-7CEB39FEBD11}"/>
          </ac:spMkLst>
        </pc:spChg>
        <pc:graphicFrameChg chg="mod">
          <ac:chgData name="Gregor Gärtner" userId="e650ba367d682b2f" providerId="LiveId" clId="{1DD723A5-46FB-6243-AA7B-6DB9830D0DBD}" dt="2024-11-20T07:12:21.300" v="11985" actId="20577"/>
          <ac:graphicFrameMkLst>
            <pc:docMk/>
            <pc:sldMk cId="521340008" sldId="305"/>
            <ac:graphicFrameMk id="8" creationId="{DC0B2190-6AD3-2B25-E7DE-ADC9C5D6DA91}"/>
          </ac:graphicFrameMkLst>
        </pc:graphicFrameChg>
        <pc:picChg chg="add mod">
          <ac:chgData name="Gregor Gärtner" userId="e650ba367d682b2f" providerId="LiveId" clId="{1DD723A5-46FB-6243-AA7B-6DB9830D0DBD}" dt="2024-11-20T07:22:59.396" v="12108" actId="14100"/>
          <ac:picMkLst>
            <pc:docMk/>
            <pc:sldMk cId="521340008" sldId="305"/>
            <ac:picMk id="2" creationId="{DA9A7A90-822D-975B-10D3-C04C61874E80}"/>
          </ac:picMkLst>
        </pc:picChg>
        <pc:picChg chg="add mod">
          <ac:chgData name="Gregor Gärtner" userId="e650ba367d682b2f" providerId="LiveId" clId="{1DD723A5-46FB-6243-AA7B-6DB9830D0DBD}" dt="2024-11-20T07:23:05.257" v="12109" actId="14100"/>
          <ac:picMkLst>
            <pc:docMk/>
            <pc:sldMk cId="521340008" sldId="305"/>
            <ac:picMk id="4" creationId="{F3E7E4D7-A1DA-4A45-3BED-2A873EC55710}"/>
          </ac:picMkLst>
        </pc:picChg>
        <pc:picChg chg="del">
          <ac:chgData name="Gregor Gärtner" userId="e650ba367d682b2f" providerId="LiveId" clId="{1DD723A5-46FB-6243-AA7B-6DB9830D0DBD}" dt="2024-11-20T07:12:08.153" v="11940" actId="478"/>
          <ac:picMkLst>
            <pc:docMk/>
            <pc:sldMk cId="521340008" sldId="305"/>
            <ac:picMk id="5" creationId="{198A6304-AEE0-8E08-E1E2-4940A3AC2A43}"/>
          </ac:picMkLst>
        </pc:picChg>
        <pc:picChg chg="del">
          <ac:chgData name="Gregor Gärtner" userId="e650ba367d682b2f" providerId="LiveId" clId="{1DD723A5-46FB-6243-AA7B-6DB9830D0DBD}" dt="2024-11-20T07:12:09.302" v="11941" actId="478"/>
          <ac:picMkLst>
            <pc:docMk/>
            <pc:sldMk cId="521340008" sldId="305"/>
            <ac:picMk id="7" creationId="{2ECB1DA5-A2C3-A63F-7949-D905D89534BE}"/>
          </ac:picMkLst>
        </pc:picChg>
        <pc:picChg chg="add mod">
          <ac:chgData name="Gregor Gärtner" userId="e650ba367d682b2f" providerId="LiveId" clId="{1DD723A5-46FB-6243-AA7B-6DB9830D0DBD}" dt="2024-11-20T07:23:27.425" v="12125" actId="1035"/>
          <ac:picMkLst>
            <pc:docMk/>
            <pc:sldMk cId="521340008" sldId="305"/>
            <ac:picMk id="9" creationId="{95D0CF75-E691-1C43-6C72-CDDB2E02E7EA}"/>
          </ac:picMkLst>
        </pc:picChg>
        <pc:picChg chg="add mod">
          <ac:chgData name="Gregor Gärtner" userId="e650ba367d682b2f" providerId="LiveId" clId="{1DD723A5-46FB-6243-AA7B-6DB9830D0DBD}" dt="2024-11-20T07:20:47.382" v="12075" actId="1076"/>
          <ac:picMkLst>
            <pc:docMk/>
            <pc:sldMk cId="521340008" sldId="305"/>
            <ac:picMk id="10" creationId="{0B216FAC-38DE-9869-8E25-3A10A011C9E6}"/>
          </ac:picMkLst>
        </pc:picChg>
      </pc:sldChg>
      <pc:sldChg chg="del">
        <pc:chgData name="Gregor Gärtner" userId="e650ba367d682b2f" providerId="LiveId" clId="{1DD723A5-46FB-6243-AA7B-6DB9830D0DBD}" dt="2024-11-14T17:21:22.940" v="152" actId="2696"/>
        <pc:sldMkLst>
          <pc:docMk/>
          <pc:sldMk cId="3289931916" sldId="305"/>
        </pc:sldMkLst>
      </pc:sldChg>
      <pc:sldChg chg="del">
        <pc:chgData name="Gregor Gärtner" userId="e650ba367d682b2f" providerId="LiveId" clId="{1DD723A5-46FB-6243-AA7B-6DB9830D0DBD}" dt="2024-11-14T17:21:22.951" v="153" actId="2696"/>
        <pc:sldMkLst>
          <pc:docMk/>
          <pc:sldMk cId="1119316583" sldId="306"/>
        </pc:sldMkLst>
      </pc:sldChg>
      <pc:sldChg chg="addSp delSp add mod modTransition">
        <pc:chgData name="Gregor Gärtner" userId="e650ba367d682b2f" providerId="LiveId" clId="{1DD723A5-46FB-6243-AA7B-6DB9830D0DBD}" dt="2024-11-20T09:10:13.227" v="12725"/>
        <pc:sldMkLst>
          <pc:docMk/>
          <pc:sldMk cId="1392515652" sldId="306"/>
        </pc:sldMkLst>
        <pc:picChg chg="add del">
          <ac:chgData name="Gregor Gärtner" userId="e650ba367d682b2f" providerId="LiveId" clId="{1DD723A5-46FB-6243-AA7B-6DB9830D0DBD}" dt="2024-11-20T09:09:39.475" v="12719" actId="478"/>
          <ac:picMkLst>
            <pc:docMk/>
            <pc:sldMk cId="1392515652" sldId="306"/>
            <ac:picMk id="12" creationId="{0B810D0C-3FF7-AB5C-42AD-6A0071500840}"/>
          </ac:picMkLst>
        </pc:picChg>
      </pc:sldChg>
      <pc:sldChg chg="del">
        <pc:chgData name="Gregor Gärtner" userId="e650ba367d682b2f" providerId="LiveId" clId="{1DD723A5-46FB-6243-AA7B-6DB9830D0DBD}" dt="2024-11-14T17:21:22.956" v="154" actId="2696"/>
        <pc:sldMkLst>
          <pc:docMk/>
          <pc:sldMk cId="3521960381" sldId="307"/>
        </pc:sldMkLst>
      </pc:sldChg>
      <pc:sldChg chg="del">
        <pc:chgData name="Gregor Gärtner" userId="e650ba367d682b2f" providerId="LiveId" clId="{1DD723A5-46FB-6243-AA7B-6DB9830D0DBD}" dt="2024-11-14T17:21:22.971" v="155" actId="2696"/>
        <pc:sldMkLst>
          <pc:docMk/>
          <pc:sldMk cId="3023468965" sldId="308"/>
        </pc:sldMkLst>
      </pc:sldChg>
      <pc:sldChg chg="del">
        <pc:chgData name="Gregor Gärtner" userId="e650ba367d682b2f" providerId="LiveId" clId="{1DD723A5-46FB-6243-AA7B-6DB9830D0DBD}" dt="2024-11-14T17:21:23.013" v="156" actId="2696"/>
        <pc:sldMkLst>
          <pc:docMk/>
          <pc:sldMk cId="1451510981" sldId="309"/>
        </pc:sldMkLst>
      </pc:sldChg>
      <pc:sldChg chg="del">
        <pc:chgData name="Gregor Gärtner" userId="e650ba367d682b2f" providerId="LiveId" clId="{1DD723A5-46FB-6243-AA7B-6DB9830D0DBD}" dt="2024-11-14T17:21:23.032" v="157" actId="2696"/>
        <pc:sldMkLst>
          <pc:docMk/>
          <pc:sldMk cId="3434653863" sldId="310"/>
        </pc:sldMkLst>
      </pc:sldChg>
      <pc:sldChg chg="del">
        <pc:chgData name="Gregor Gärtner" userId="e650ba367d682b2f" providerId="LiveId" clId="{1DD723A5-46FB-6243-AA7B-6DB9830D0DBD}" dt="2024-11-14T17:21:23.069" v="158" actId="2696"/>
        <pc:sldMkLst>
          <pc:docMk/>
          <pc:sldMk cId="1466042781" sldId="311"/>
        </pc:sldMkLst>
      </pc:sldChg>
      <pc:sldChg chg="del">
        <pc:chgData name="Gregor Gärtner" userId="e650ba367d682b2f" providerId="LiveId" clId="{1DD723A5-46FB-6243-AA7B-6DB9830D0DBD}" dt="2024-11-14T17:21:23.081" v="159" actId="2696"/>
        <pc:sldMkLst>
          <pc:docMk/>
          <pc:sldMk cId="3335702504" sldId="312"/>
        </pc:sldMkLst>
      </pc:sldChg>
      <pc:sldChg chg="del">
        <pc:chgData name="Gregor Gärtner" userId="e650ba367d682b2f" providerId="LiveId" clId="{1DD723A5-46FB-6243-AA7B-6DB9830D0DBD}" dt="2024-11-14T17:21:23.102" v="160" actId="2696"/>
        <pc:sldMkLst>
          <pc:docMk/>
          <pc:sldMk cId="1960089703" sldId="313"/>
        </pc:sldMkLst>
      </pc:sldChg>
      <pc:sldChg chg="del">
        <pc:chgData name="Gregor Gärtner" userId="e650ba367d682b2f" providerId="LiveId" clId="{1DD723A5-46FB-6243-AA7B-6DB9830D0DBD}" dt="2024-11-14T17:21:23.189" v="161" actId="2696"/>
        <pc:sldMkLst>
          <pc:docMk/>
          <pc:sldMk cId="3177538168" sldId="314"/>
        </pc:sldMkLst>
      </pc:sldChg>
      <pc:sldChg chg="del">
        <pc:chgData name="Gregor Gärtner" userId="e650ba367d682b2f" providerId="LiveId" clId="{1DD723A5-46FB-6243-AA7B-6DB9830D0DBD}" dt="2024-11-14T17:21:23.265" v="162" actId="2696"/>
        <pc:sldMkLst>
          <pc:docMk/>
          <pc:sldMk cId="1265145057" sldId="315"/>
        </pc:sldMkLst>
      </pc:sldChg>
      <pc:sldChg chg="del">
        <pc:chgData name="Gregor Gärtner" userId="e650ba367d682b2f" providerId="LiveId" clId="{1DD723A5-46FB-6243-AA7B-6DB9830D0DBD}" dt="2024-11-14T17:21:23.288" v="163" actId="2696"/>
        <pc:sldMkLst>
          <pc:docMk/>
          <pc:sldMk cId="3095395840" sldId="316"/>
        </pc:sldMkLst>
      </pc:sldChg>
      <pc:sldChg chg="del">
        <pc:chgData name="Gregor Gärtner" userId="e650ba367d682b2f" providerId="LiveId" clId="{1DD723A5-46FB-6243-AA7B-6DB9830D0DBD}" dt="2024-11-14T17:21:23.294" v="164" actId="2696"/>
        <pc:sldMkLst>
          <pc:docMk/>
          <pc:sldMk cId="3716781598" sldId="317"/>
        </pc:sldMkLst>
      </pc:sldChg>
    </pc:docChg>
  </pc:docChgLst>
  <pc:docChgLst>
    <pc:chgData name="Gregor Gärtner" userId="e650ba367d682b2f" providerId="LiveId" clId="{DC45B67B-6EFC-5D44-8841-69F5DC9DE732}"/>
    <pc:docChg chg="undo custSel addSld delSld modSld">
      <pc:chgData name="Gregor Gärtner" userId="e650ba367d682b2f" providerId="LiveId" clId="{DC45B67B-6EFC-5D44-8841-69F5DC9DE732}" dt="2024-11-08T07:50:51.459" v="12230" actId="20577"/>
      <pc:docMkLst>
        <pc:docMk/>
      </pc:docMkLst>
      <pc:sldChg chg="modSp mod">
        <pc:chgData name="Gregor Gärtner" userId="e650ba367d682b2f" providerId="LiveId" clId="{DC45B67B-6EFC-5D44-8841-69F5DC9DE732}" dt="2024-10-17T16:10:00.387" v="34" actId="1076"/>
        <pc:sldMkLst>
          <pc:docMk/>
          <pc:sldMk cId="3536168811" sldId="256"/>
        </pc:sldMkLst>
        <pc:spChg chg="mod">
          <ac:chgData name="Gregor Gärtner" userId="e650ba367d682b2f" providerId="LiveId" clId="{DC45B67B-6EFC-5D44-8841-69F5DC9DE732}" dt="2024-10-17T16:09:55.618" v="33" actId="1076"/>
          <ac:spMkLst>
            <pc:docMk/>
            <pc:sldMk cId="3536168811" sldId="256"/>
            <ac:spMk id="3" creationId="{AC1FB292-90C1-439C-8480-EB4116CF2374}"/>
          </ac:spMkLst>
        </pc:spChg>
        <pc:spChg chg="mod">
          <ac:chgData name="Gregor Gärtner" userId="e650ba367d682b2f" providerId="LiveId" clId="{DC45B67B-6EFC-5D44-8841-69F5DC9DE732}" dt="2024-10-17T16:10:00.387" v="34" actId="1076"/>
          <ac:spMkLst>
            <pc:docMk/>
            <pc:sldMk cId="3536168811" sldId="256"/>
            <ac:spMk id="6" creationId="{4171C1F6-869F-40B1-8975-92FF2042F4CD}"/>
          </ac:spMkLst>
        </pc:spChg>
      </pc:sldChg>
      <pc:sldChg chg="modSp mod">
        <pc:chgData name="Gregor Gärtner" userId="e650ba367d682b2f" providerId="LiveId" clId="{DC45B67B-6EFC-5D44-8841-69F5DC9DE732}" dt="2024-10-17T17:59:52.256" v="3465"/>
        <pc:sldMkLst>
          <pc:docMk/>
          <pc:sldMk cId="3164086109" sldId="261"/>
        </pc:sldMkLst>
        <pc:spChg chg="mod">
          <ac:chgData name="Gregor Gärtner" userId="e650ba367d682b2f" providerId="LiveId" clId="{DC45B67B-6EFC-5D44-8841-69F5DC9DE732}" dt="2024-10-17T16:12:03.606" v="126" actId="1076"/>
          <ac:spMkLst>
            <pc:docMk/>
            <pc:sldMk cId="3164086109" sldId="261"/>
            <ac:spMk id="2" creationId="{6B050A74-6ED2-41B3-AD63-74F89C447FBB}"/>
          </ac:spMkLst>
        </pc:spChg>
        <pc:spChg chg="mod">
          <ac:chgData name="Gregor Gärtner" userId="e650ba367d682b2f" providerId="LiveId" clId="{DC45B67B-6EFC-5D44-8841-69F5DC9DE732}" dt="2024-10-17T17:52:30.744" v="3012" actId="20577"/>
          <ac:spMkLst>
            <pc:docMk/>
            <pc:sldMk cId="3164086109" sldId="261"/>
            <ac:spMk id="4" creationId="{FB726846-AD64-4677-BEA5-D3BDD96C70A4}"/>
          </ac:spMkLst>
        </pc:spChg>
        <pc:graphicFrameChg chg="mod">
          <ac:chgData name="Gregor Gärtner" userId="e650ba367d682b2f" providerId="LiveId" clId="{DC45B67B-6EFC-5D44-8841-69F5DC9DE732}" dt="2024-10-17T17:59:52.256" v="3465"/>
          <ac:graphicFrameMkLst>
            <pc:docMk/>
            <pc:sldMk cId="3164086109" sldId="261"/>
            <ac:graphicFrameMk id="9" creationId="{C8875817-713B-A705-350E-800D25AAF8B1}"/>
          </ac:graphicFrameMkLst>
        </pc:graphicFrameChg>
      </pc:sldChg>
      <pc:sldChg chg="del">
        <pc:chgData name="Gregor Gärtner" userId="e650ba367d682b2f" providerId="LiveId" clId="{DC45B67B-6EFC-5D44-8841-69F5DC9DE732}" dt="2024-10-17T18:00:22.158" v="3474" actId="2696"/>
        <pc:sldMkLst>
          <pc:docMk/>
          <pc:sldMk cId="163076212" sldId="279"/>
        </pc:sldMkLst>
      </pc:sldChg>
      <pc:sldChg chg="addSp delSp modSp mod">
        <pc:chgData name="Gregor Gärtner" userId="e650ba367d682b2f" providerId="LiveId" clId="{DC45B67B-6EFC-5D44-8841-69F5DC9DE732}" dt="2024-10-18T06:25:47.550" v="3870"/>
        <pc:sldMkLst>
          <pc:docMk/>
          <pc:sldMk cId="3929632933" sldId="281"/>
        </pc:sldMkLst>
        <pc:spChg chg="mod">
          <ac:chgData name="Gregor Gärtner" userId="e650ba367d682b2f" providerId="LiveId" clId="{DC45B67B-6EFC-5D44-8841-69F5DC9DE732}" dt="2024-10-17T16:36:21.114" v="919" actId="20577"/>
          <ac:spMkLst>
            <pc:docMk/>
            <pc:sldMk cId="3929632933" sldId="281"/>
            <ac:spMk id="3" creationId="{56BD7DC3-17C3-4B09-9D8E-F143A82B205E}"/>
          </ac:spMkLst>
        </pc:spChg>
        <pc:spChg chg="del">
          <ac:chgData name="Gregor Gärtner" userId="e650ba367d682b2f" providerId="LiveId" clId="{DC45B67B-6EFC-5D44-8841-69F5DC9DE732}" dt="2024-10-18T06:25:47.080" v="3869" actId="478"/>
          <ac:spMkLst>
            <pc:docMk/>
            <pc:sldMk cId="3929632933" sldId="281"/>
            <ac:spMk id="4" creationId="{C6DB7874-B99C-4F6D-A86D-EA0EE8CA0B16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0" creationId="{DAA2527D-62EA-22F6-75C5-0B16769C0C88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1" creationId="{D46A80EE-C8BD-3EA6-318B-CC7D6AAF1B10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2" creationId="{9FF50614-2D3A-CCC7-7281-77E60DA860C9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5" creationId="{C779CD06-3842-04EC-ACFB-4008D68829EC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8" creationId="{DD420415-05E0-EEA1-95CB-FD9C47C048FF}"/>
          </ac:spMkLst>
        </pc:spChg>
        <pc:spChg chg="del">
          <ac:chgData name="Gregor Gärtner" userId="e650ba367d682b2f" providerId="LiveId" clId="{DC45B67B-6EFC-5D44-8841-69F5DC9DE732}" dt="2024-10-17T16:14:04.781" v="305" actId="478"/>
          <ac:spMkLst>
            <pc:docMk/>
            <pc:sldMk cId="3929632933" sldId="281"/>
            <ac:spMk id="19" creationId="{50D4CDCE-DDD1-0D06-0BB0-657C4AD50C05}"/>
          </ac:spMkLst>
        </pc:spChg>
        <pc:spChg chg="add del mod">
          <ac:chgData name="Gregor Gärtner" userId="e650ba367d682b2f" providerId="LiveId" clId="{DC45B67B-6EFC-5D44-8841-69F5DC9DE732}" dt="2024-10-18T06:25:44.610" v="3868" actId="478"/>
          <ac:spMkLst>
            <pc:docMk/>
            <pc:sldMk cId="3929632933" sldId="281"/>
            <ac:spMk id="20" creationId="{B29A4826-595A-3BB3-DD40-F4267712EEC1}"/>
          </ac:spMkLst>
        </pc:spChg>
        <pc:spChg chg="add mod">
          <ac:chgData name="Gregor Gärtner" userId="e650ba367d682b2f" providerId="LiveId" clId="{DC45B67B-6EFC-5D44-8841-69F5DC9DE732}" dt="2024-10-18T06:25:47.550" v="3870"/>
          <ac:spMkLst>
            <pc:docMk/>
            <pc:sldMk cId="3929632933" sldId="281"/>
            <ac:spMk id="21" creationId="{F2298002-5004-6EE2-135C-BDA077DC4F63}"/>
          </ac:spMkLst>
        </pc:spChg>
        <pc:graphicFrameChg chg="mod">
          <ac:chgData name="Gregor Gärtner" userId="e650ba367d682b2f" providerId="LiveId" clId="{DC45B67B-6EFC-5D44-8841-69F5DC9DE732}" dt="2024-10-17T16:14:15.749" v="345" actId="20577"/>
          <ac:graphicFrameMkLst>
            <pc:docMk/>
            <pc:sldMk cId="3929632933" sldId="281"/>
            <ac:graphicFrameMk id="8" creationId="{FBAF69A4-A03C-4B4E-3769-D17ED63878D5}"/>
          </ac:graphicFrameMkLst>
        </pc:graphicFrameChg>
        <pc:picChg chg="add del mod modCrop">
          <ac:chgData name="Gregor Gärtner" userId="e650ba367d682b2f" providerId="LiveId" clId="{DC45B67B-6EFC-5D44-8841-69F5DC9DE732}" dt="2024-10-17T16:31:28.934" v="818" actId="478"/>
          <ac:picMkLst>
            <pc:docMk/>
            <pc:sldMk cId="3929632933" sldId="281"/>
            <ac:picMk id="5" creationId="{B81F863B-1480-F86B-0D46-A145BCD08E23}"/>
          </ac:picMkLst>
        </pc:picChg>
        <pc:picChg chg="add mod">
          <ac:chgData name="Gregor Gärtner" userId="e650ba367d682b2f" providerId="LiveId" clId="{DC45B67B-6EFC-5D44-8841-69F5DC9DE732}" dt="2024-10-17T16:34:07.972" v="824" actId="1076"/>
          <ac:picMkLst>
            <pc:docMk/>
            <pc:sldMk cId="3929632933" sldId="281"/>
            <ac:picMk id="7" creationId="{892E3019-1680-4BDE-DB58-E9C1145C8725}"/>
          </ac:picMkLst>
        </pc:picChg>
        <pc:picChg chg="del">
          <ac:chgData name="Gregor Gärtner" userId="e650ba367d682b2f" providerId="LiveId" clId="{DC45B67B-6EFC-5D44-8841-69F5DC9DE732}" dt="2024-10-17T16:14:02.171" v="304" actId="478"/>
          <ac:picMkLst>
            <pc:docMk/>
            <pc:sldMk cId="3929632933" sldId="281"/>
            <ac:picMk id="9" creationId="{4C47E39F-D10D-AC44-8D66-9E4D94416983}"/>
          </ac:picMkLst>
        </pc:picChg>
        <pc:picChg chg="add mod">
          <ac:chgData name="Gregor Gärtner" userId="e650ba367d682b2f" providerId="LiveId" clId="{DC45B67B-6EFC-5D44-8841-69F5DC9DE732}" dt="2024-10-17T16:35:17.239" v="866" actId="1038"/>
          <ac:picMkLst>
            <pc:docMk/>
            <pc:sldMk cId="3929632933" sldId="281"/>
            <ac:picMk id="13" creationId="{AB7B9AB2-BC20-EC06-2378-91F798D4DB95}"/>
          </ac:picMkLst>
        </pc:picChg>
        <pc:picChg chg="add mod">
          <ac:chgData name="Gregor Gärtner" userId="e650ba367d682b2f" providerId="LiveId" clId="{DC45B67B-6EFC-5D44-8841-69F5DC9DE732}" dt="2024-10-17T16:36:18.947" v="918" actId="1036"/>
          <ac:picMkLst>
            <pc:docMk/>
            <pc:sldMk cId="3929632933" sldId="281"/>
            <ac:picMk id="14" creationId="{FBECD64E-E58E-55C3-62CF-322F80E2A6AC}"/>
          </ac:picMkLst>
        </pc:picChg>
        <pc:picChg chg="add mod">
          <ac:chgData name="Gregor Gärtner" userId="e650ba367d682b2f" providerId="LiveId" clId="{DC45B67B-6EFC-5D44-8841-69F5DC9DE732}" dt="2024-10-17T16:35:53.036" v="906" actId="1076"/>
          <ac:picMkLst>
            <pc:docMk/>
            <pc:sldMk cId="3929632933" sldId="281"/>
            <ac:picMk id="16" creationId="{F1402968-0AE1-7BF9-DD43-5DAB64224192}"/>
          </ac:picMkLst>
        </pc:picChg>
        <pc:picChg chg="add mod">
          <ac:chgData name="Gregor Gärtner" userId="e650ba367d682b2f" providerId="LiveId" clId="{DC45B67B-6EFC-5D44-8841-69F5DC9DE732}" dt="2024-10-17T16:36:15.108" v="914" actId="1036"/>
          <ac:picMkLst>
            <pc:docMk/>
            <pc:sldMk cId="3929632933" sldId="281"/>
            <ac:picMk id="17" creationId="{D586DC0F-04A7-3439-73B2-42F2BA8A0B74}"/>
          </ac:picMkLst>
        </pc:picChg>
      </pc:sldChg>
      <pc:sldChg chg="addSp delSp modSp mod">
        <pc:chgData name="Gregor Gärtner" userId="e650ba367d682b2f" providerId="LiveId" clId="{DC45B67B-6EFC-5D44-8841-69F5DC9DE732}" dt="2024-10-18T06:25:58.235" v="3872"/>
        <pc:sldMkLst>
          <pc:docMk/>
          <pc:sldMk cId="1385253134" sldId="283"/>
        </pc:sldMkLst>
        <pc:spChg chg="mod">
          <ac:chgData name="Gregor Gärtner" userId="e650ba367d682b2f" providerId="LiveId" clId="{DC45B67B-6EFC-5D44-8841-69F5DC9DE732}" dt="2024-10-17T16:54:46.669" v="2328" actId="20577"/>
          <ac:spMkLst>
            <pc:docMk/>
            <pc:sldMk cId="1385253134" sldId="283"/>
            <ac:spMk id="3" creationId="{56BD7DC3-17C3-4B09-9D8E-F143A82B205E}"/>
          </ac:spMkLst>
        </pc:spChg>
        <pc:spChg chg="del">
          <ac:chgData name="Gregor Gärtner" userId="e650ba367d682b2f" providerId="LiveId" clId="{DC45B67B-6EFC-5D44-8841-69F5DC9DE732}" dt="2024-10-18T06:25:57.736" v="3871" actId="478"/>
          <ac:spMkLst>
            <pc:docMk/>
            <pc:sldMk cId="1385253134" sldId="283"/>
            <ac:spMk id="4" creationId="{C6DB7874-B99C-4F6D-A86D-EA0EE8CA0B16}"/>
          </ac:spMkLst>
        </pc:spChg>
        <pc:spChg chg="add del mod">
          <ac:chgData name="Gregor Gärtner" userId="e650ba367d682b2f" providerId="LiveId" clId="{DC45B67B-6EFC-5D44-8841-69F5DC9DE732}" dt="2024-10-17T16:53:45.412" v="2238" actId="478"/>
          <ac:spMkLst>
            <pc:docMk/>
            <pc:sldMk cId="1385253134" sldId="283"/>
            <ac:spMk id="5" creationId="{A5A23708-41D7-6221-6100-4B9DAA1FAFD2}"/>
          </ac:spMkLst>
        </pc:spChg>
        <pc:spChg chg="add del mod">
          <ac:chgData name="Gregor Gärtner" userId="e650ba367d682b2f" providerId="LiveId" clId="{DC45B67B-6EFC-5D44-8841-69F5DC9DE732}" dt="2024-10-17T16:53:47.956" v="2239" actId="478"/>
          <ac:spMkLst>
            <pc:docMk/>
            <pc:sldMk cId="1385253134" sldId="283"/>
            <ac:spMk id="7" creationId="{53E90C29-919F-BB4C-364C-732A1064967B}"/>
          </ac:spMkLst>
        </pc:spChg>
        <pc:spChg chg="add mod">
          <ac:chgData name="Gregor Gärtner" userId="e650ba367d682b2f" providerId="LiveId" clId="{DC45B67B-6EFC-5D44-8841-69F5DC9DE732}" dt="2024-10-18T06:25:58.235" v="3872"/>
          <ac:spMkLst>
            <pc:docMk/>
            <pc:sldMk cId="1385253134" sldId="283"/>
            <ac:spMk id="11" creationId="{66A47122-3D4B-5092-F301-1134471AEB0F}"/>
          </ac:spMkLst>
        </pc:spChg>
        <pc:spChg chg="del mod">
          <ac:chgData name="Gregor Gärtner" userId="e650ba367d682b2f" providerId="LiveId" clId="{DC45B67B-6EFC-5D44-8841-69F5DC9DE732}" dt="2024-10-17T16:37:00.389" v="957"/>
          <ac:spMkLst>
            <pc:docMk/>
            <pc:sldMk cId="1385253134" sldId="283"/>
            <ac:spMk id="23" creationId="{965352EF-63AE-80F0-19F8-CE3EC123E985}"/>
          </ac:spMkLst>
        </pc:spChg>
        <pc:graphicFrameChg chg="mod">
          <ac:chgData name="Gregor Gärtner" userId="e650ba367d682b2f" providerId="LiveId" clId="{DC45B67B-6EFC-5D44-8841-69F5DC9DE732}" dt="2024-10-17T16:36:53.193" v="953" actId="20577"/>
          <ac:graphicFrameMkLst>
            <pc:docMk/>
            <pc:sldMk cId="1385253134" sldId="283"/>
            <ac:graphicFrameMk id="8" creationId="{FBAF69A4-A03C-4B4E-3769-D17ED63878D5}"/>
          </ac:graphicFrameMkLst>
        </pc:graphicFrameChg>
        <pc:graphicFrameChg chg="add del">
          <ac:chgData name="Gregor Gärtner" userId="e650ba367d682b2f" providerId="LiveId" clId="{DC45B67B-6EFC-5D44-8841-69F5DC9DE732}" dt="2024-10-17T16:50:58.689" v="1681" actId="3680"/>
          <ac:graphicFrameMkLst>
            <pc:docMk/>
            <pc:sldMk cId="1385253134" sldId="283"/>
            <ac:graphicFrameMk id="9" creationId="{255AEFD6-5257-13B2-A6F8-6CD3DDEE4F7C}"/>
          </ac:graphicFrameMkLst>
        </pc:graphicFrameChg>
        <pc:graphicFrameChg chg="add mod modGraphic">
          <ac:chgData name="Gregor Gärtner" userId="e650ba367d682b2f" providerId="LiveId" clId="{DC45B67B-6EFC-5D44-8841-69F5DC9DE732}" dt="2024-10-17T16:54:53.216" v="2329" actId="1076"/>
          <ac:graphicFrameMkLst>
            <pc:docMk/>
            <pc:sldMk cId="1385253134" sldId="283"/>
            <ac:graphicFrameMk id="10" creationId="{6FE61DFC-BEA4-C046-BA7D-EFAFA7C33BB3}"/>
          </ac:graphicFrameMkLst>
        </pc:graphicFrameChg>
        <pc:picChg chg="del">
          <ac:chgData name="Gregor Gärtner" userId="e650ba367d682b2f" providerId="LiveId" clId="{DC45B67B-6EFC-5D44-8841-69F5DC9DE732}" dt="2024-10-17T16:36:59.657" v="955" actId="478"/>
          <ac:picMkLst>
            <pc:docMk/>
            <pc:sldMk cId="1385253134" sldId="283"/>
            <ac:picMk id="2" creationId="{4BF669EF-6AA6-0868-7FAC-64AED8CA3AD7}"/>
          </ac:picMkLst>
        </pc:picChg>
        <pc:picChg chg="del">
          <ac:chgData name="Gregor Gärtner" userId="e650ba367d682b2f" providerId="LiveId" clId="{DC45B67B-6EFC-5D44-8841-69F5DC9DE732}" dt="2024-10-17T16:37:01.201" v="958" actId="478"/>
          <ac:picMkLst>
            <pc:docMk/>
            <pc:sldMk cId="1385253134" sldId="283"/>
            <ac:picMk id="13" creationId="{2F2E3D1F-8FBF-CD72-7AA4-ABBBADF9807B}"/>
          </ac:picMkLst>
        </pc:picChg>
        <pc:cxnChg chg="del">
          <ac:chgData name="Gregor Gärtner" userId="e650ba367d682b2f" providerId="LiveId" clId="{DC45B67B-6EFC-5D44-8841-69F5DC9DE732}" dt="2024-10-17T16:37:01.201" v="958" actId="478"/>
          <ac:cxnSpMkLst>
            <pc:docMk/>
            <pc:sldMk cId="1385253134" sldId="283"/>
            <ac:cxnSpMk id="16" creationId="{F93E2017-1770-A495-7625-BB9B6814DDD3}"/>
          </ac:cxnSpMkLst>
        </pc:cxnChg>
        <pc:cxnChg chg="del">
          <ac:chgData name="Gregor Gärtner" userId="e650ba367d682b2f" providerId="LiveId" clId="{DC45B67B-6EFC-5D44-8841-69F5DC9DE732}" dt="2024-10-17T16:37:01.201" v="958" actId="478"/>
          <ac:cxnSpMkLst>
            <pc:docMk/>
            <pc:sldMk cId="1385253134" sldId="283"/>
            <ac:cxnSpMk id="22" creationId="{BDEB6E77-BA49-66B7-5E7B-CCF63DF786CF}"/>
          </ac:cxnSpMkLst>
        </pc:cxnChg>
      </pc:sldChg>
      <pc:sldChg chg="addSp delSp modSp mod modAnim">
        <pc:chgData name="Gregor Gärtner" userId="e650ba367d682b2f" providerId="LiveId" clId="{DC45B67B-6EFC-5D44-8841-69F5DC9DE732}" dt="2024-10-18T06:26:12.819" v="3878"/>
        <pc:sldMkLst>
          <pc:docMk/>
          <pc:sldMk cId="3243083949" sldId="284"/>
        </pc:sldMkLst>
        <pc:spChg chg="del">
          <ac:chgData name="Gregor Gärtner" userId="e650ba367d682b2f" providerId="LiveId" clId="{DC45B67B-6EFC-5D44-8841-69F5DC9DE732}" dt="2024-10-17T17:38:36.098" v="2865" actId="478"/>
          <ac:spMkLst>
            <pc:docMk/>
            <pc:sldMk cId="3243083949" sldId="284"/>
            <ac:spMk id="2" creationId="{727F3779-CD99-5488-692B-1BAA9084CF6C}"/>
          </ac:spMkLst>
        </pc:spChg>
        <pc:spChg chg="mod">
          <ac:chgData name="Gregor Gärtner" userId="e650ba367d682b2f" providerId="LiveId" clId="{DC45B67B-6EFC-5D44-8841-69F5DC9DE732}" dt="2024-10-17T18:10:50.390" v="3717" actId="20577"/>
          <ac:spMkLst>
            <pc:docMk/>
            <pc:sldMk cId="3243083949" sldId="284"/>
            <ac:spMk id="3" creationId="{56BD7DC3-17C3-4B09-9D8E-F143A82B205E}"/>
          </ac:spMkLst>
        </pc:spChg>
        <pc:spChg chg="del">
          <ac:chgData name="Gregor Gärtner" userId="e650ba367d682b2f" providerId="LiveId" clId="{DC45B67B-6EFC-5D44-8841-69F5DC9DE732}" dt="2024-10-18T06:26:12.592" v="3877" actId="478"/>
          <ac:spMkLst>
            <pc:docMk/>
            <pc:sldMk cId="3243083949" sldId="284"/>
            <ac:spMk id="4" creationId="{C6DB7874-B99C-4F6D-A86D-EA0EE8CA0B16}"/>
          </ac:spMkLst>
        </pc:spChg>
        <pc:spChg chg="del">
          <ac:chgData name="Gregor Gärtner" userId="e650ba367d682b2f" providerId="LiveId" clId="{DC45B67B-6EFC-5D44-8841-69F5DC9DE732}" dt="2024-10-17T17:52:18.411" v="3002" actId="478"/>
          <ac:spMkLst>
            <pc:docMk/>
            <pc:sldMk cId="3243083949" sldId="284"/>
            <ac:spMk id="5" creationId="{74837140-56B7-432E-8671-4B63B23EE4CF}"/>
          </ac:spMkLst>
        </pc:spChg>
        <pc:spChg chg="del">
          <ac:chgData name="Gregor Gärtner" userId="e650ba367d682b2f" providerId="LiveId" clId="{DC45B67B-6EFC-5D44-8841-69F5DC9DE732}" dt="2024-10-17T17:38:38.409" v="2866" actId="478"/>
          <ac:spMkLst>
            <pc:docMk/>
            <pc:sldMk cId="3243083949" sldId="284"/>
            <ac:spMk id="7" creationId="{A2943666-0BBD-2908-AD16-A3153CAC347E}"/>
          </ac:spMkLst>
        </pc:spChg>
        <pc:spChg chg="add mod">
          <ac:chgData name="Gregor Gärtner" userId="e650ba367d682b2f" providerId="LiveId" clId="{DC45B67B-6EFC-5D44-8841-69F5DC9DE732}" dt="2024-10-18T06:26:12.819" v="3878"/>
          <ac:spMkLst>
            <pc:docMk/>
            <pc:sldMk cId="3243083949" sldId="284"/>
            <ac:spMk id="12" creationId="{6F17386A-A45A-A25B-E1DE-0C7953F622B2}"/>
          </ac:spMkLst>
        </pc:spChg>
        <pc:graphicFrameChg chg="mod">
          <ac:chgData name="Gregor Gärtner" userId="e650ba367d682b2f" providerId="LiveId" clId="{DC45B67B-6EFC-5D44-8841-69F5DC9DE732}" dt="2024-10-17T17:52:12.722" v="3000"/>
          <ac:graphicFrameMkLst>
            <pc:docMk/>
            <pc:sldMk cId="3243083949" sldId="284"/>
            <ac:graphicFrameMk id="8" creationId="{FBAF69A4-A03C-4B4E-3769-D17ED63878D5}"/>
          </ac:graphicFrameMkLst>
        </pc:graphicFrameChg>
        <pc:picChg chg="del">
          <ac:chgData name="Gregor Gärtner" userId="e650ba367d682b2f" providerId="LiveId" clId="{DC45B67B-6EFC-5D44-8841-69F5DC9DE732}" dt="2024-10-17T17:38:31.874" v="2864" actId="478"/>
          <ac:picMkLst>
            <pc:docMk/>
            <pc:sldMk cId="3243083949" sldId="284"/>
            <ac:picMk id="9" creationId="{C5B35995-C33F-0119-EA75-B80879E015E2}"/>
          </ac:picMkLst>
        </pc:picChg>
        <pc:picChg chg="add mod">
          <ac:chgData name="Gregor Gärtner" userId="e650ba367d682b2f" providerId="LiveId" clId="{DC45B67B-6EFC-5D44-8841-69F5DC9DE732}" dt="2024-10-17T17:56:11.412" v="3317" actId="1038"/>
          <ac:picMkLst>
            <pc:docMk/>
            <pc:sldMk cId="3243083949" sldId="284"/>
            <ac:picMk id="10" creationId="{8681BA05-3070-9922-3E13-446EBCBE9BFE}"/>
          </ac:picMkLst>
        </pc:picChg>
        <pc:picChg chg="add mod">
          <ac:chgData name="Gregor Gärtner" userId="e650ba367d682b2f" providerId="LiveId" clId="{DC45B67B-6EFC-5D44-8841-69F5DC9DE732}" dt="2024-10-17T18:10:56.822" v="3718" actId="1076"/>
          <ac:picMkLst>
            <pc:docMk/>
            <pc:sldMk cId="3243083949" sldId="284"/>
            <ac:picMk id="11" creationId="{ECE02C6F-4435-7EC6-D8D8-28E4D9E103A6}"/>
          </ac:picMkLst>
        </pc:picChg>
      </pc:sldChg>
      <pc:sldChg chg="addSp delSp modSp mod">
        <pc:chgData name="Gregor Gärtner" userId="e650ba367d682b2f" providerId="LiveId" clId="{DC45B67B-6EFC-5D44-8841-69F5DC9DE732}" dt="2024-10-18T06:26:17.152" v="3880"/>
        <pc:sldMkLst>
          <pc:docMk/>
          <pc:sldMk cId="217667440" sldId="285"/>
        </pc:sldMkLst>
        <pc:spChg chg="mod">
          <ac:chgData name="Gregor Gärtner" userId="e650ba367d682b2f" providerId="LiveId" clId="{DC45B67B-6EFC-5D44-8841-69F5DC9DE732}" dt="2024-10-17T18:11:43.377" v="3724" actId="403"/>
          <ac:spMkLst>
            <pc:docMk/>
            <pc:sldMk cId="217667440" sldId="285"/>
            <ac:spMk id="3" creationId="{56BD7DC3-17C3-4B09-9D8E-F143A82B205E}"/>
          </ac:spMkLst>
        </pc:spChg>
        <pc:spChg chg="del">
          <ac:chgData name="Gregor Gärtner" userId="e650ba367d682b2f" providerId="LiveId" clId="{DC45B67B-6EFC-5D44-8841-69F5DC9DE732}" dt="2024-10-18T06:26:16.869" v="3879" actId="478"/>
          <ac:spMkLst>
            <pc:docMk/>
            <pc:sldMk cId="217667440" sldId="285"/>
            <ac:spMk id="4" creationId="{C6DB7874-B99C-4F6D-A86D-EA0EE8CA0B16}"/>
          </ac:spMkLst>
        </pc:spChg>
        <pc:spChg chg="del">
          <ac:chgData name="Gregor Gärtner" userId="e650ba367d682b2f" providerId="LiveId" clId="{DC45B67B-6EFC-5D44-8841-69F5DC9DE732}" dt="2024-10-17T18:00:07.982" v="3470" actId="478"/>
          <ac:spMkLst>
            <pc:docMk/>
            <pc:sldMk cId="217667440" sldId="285"/>
            <ac:spMk id="5" creationId="{74837140-56B7-432E-8671-4B63B23EE4CF}"/>
          </ac:spMkLst>
        </pc:spChg>
        <pc:spChg chg="del">
          <ac:chgData name="Gregor Gärtner" userId="e650ba367d682b2f" providerId="LiveId" clId="{DC45B67B-6EFC-5D44-8841-69F5DC9DE732}" dt="2024-10-17T18:00:11.928" v="3471" actId="478"/>
          <ac:spMkLst>
            <pc:docMk/>
            <pc:sldMk cId="217667440" sldId="285"/>
            <ac:spMk id="10" creationId="{07C4126C-B129-F88C-5463-EE9CC1853E72}"/>
          </ac:spMkLst>
        </pc:spChg>
        <pc:spChg chg="add mod">
          <ac:chgData name="Gregor Gärtner" userId="e650ba367d682b2f" providerId="LiveId" clId="{DC45B67B-6EFC-5D44-8841-69F5DC9DE732}" dt="2024-10-18T06:26:17.152" v="3880"/>
          <ac:spMkLst>
            <pc:docMk/>
            <pc:sldMk cId="217667440" sldId="285"/>
            <ac:spMk id="11" creationId="{8D8DB270-0AEF-6A10-1B9D-8BFF19FBE2DA}"/>
          </ac:spMkLst>
        </pc:spChg>
        <pc:spChg chg="del">
          <ac:chgData name="Gregor Gärtner" userId="e650ba367d682b2f" providerId="LiveId" clId="{DC45B67B-6EFC-5D44-8841-69F5DC9DE732}" dt="2024-10-17T18:00:05.707" v="3469" actId="478"/>
          <ac:spMkLst>
            <pc:docMk/>
            <pc:sldMk cId="217667440" sldId="285"/>
            <ac:spMk id="15" creationId="{53A42774-2E8A-D374-E62D-0CD808A80A76}"/>
          </ac:spMkLst>
        </pc:spChg>
        <pc:graphicFrameChg chg="mod">
          <ac:chgData name="Gregor Gärtner" userId="e650ba367d682b2f" providerId="LiveId" clId="{DC45B67B-6EFC-5D44-8841-69F5DC9DE732}" dt="2024-10-17T18:00:02.120" v="3466"/>
          <ac:graphicFrameMkLst>
            <pc:docMk/>
            <pc:sldMk cId="217667440" sldId="285"/>
            <ac:graphicFrameMk id="8" creationId="{FBAF69A4-A03C-4B4E-3769-D17ED63878D5}"/>
          </ac:graphicFrameMkLst>
        </pc:graphicFrameChg>
        <pc:picChg chg="add mod">
          <ac:chgData name="Gregor Gärtner" userId="e650ba367d682b2f" providerId="LiveId" clId="{DC45B67B-6EFC-5D44-8841-69F5DC9DE732}" dt="2024-10-17T18:07:53.741" v="3666" actId="1076"/>
          <ac:picMkLst>
            <pc:docMk/>
            <pc:sldMk cId="217667440" sldId="285"/>
            <ac:picMk id="2" creationId="{569EF77B-B732-8026-B2E7-1F42AFB9B59B}"/>
          </ac:picMkLst>
        </pc:picChg>
        <pc:picChg chg="add mod">
          <ac:chgData name="Gregor Gärtner" userId="e650ba367d682b2f" providerId="LiveId" clId="{DC45B67B-6EFC-5D44-8841-69F5DC9DE732}" dt="2024-10-17T18:07:55.486" v="3667" actId="1076"/>
          <ac:picMkLst>
            <pc:docMk/>
            <pc:sldMk cId="217667440" sldId="285"/>
            <ac:picMk id="7" creationId="{0CC74FE0-C07C-959C-876D-D6A8AB66A0B7}"/>
          </ac:picMkLst>
        </pc:picChg>
        <pc:picChg chg="del">
          <ac:chgData name="Gregor Gärtner" userId="e650ba367d682b2f" providerId="LiveId" clId="{DC45B67B-6EFC-5D44-8841-69F5DC9DE732}" dt="2024-10-17T18:00:04.962" v="3468" actId="478"/>
          <ac:picMkLst>
            <pc:docMk/>
            <pc:sldMk cId="217667440" sldId="285"/>
            <ac:picMk id="9" creationId="{C5B35995-C33F-0119-EA75-B80879E015E2}"/>
          </ac:picMkLst>
        </pc:picChg>
        <pc:picChg chg="del">
          <ac:chgData name="Gregor Gärtner" userId="e650ba367d682b2f" providerId="LiveId" clId="{DC45B67B-6EFC-5D44-8841-69F5DC9DE732}" dt="2024-10-17T18:00:03.817" v="3467" actId="478"/>
          <ac:picMkLst>
            <pc:docMk/>
            <pc:sldMk cId="217667440" sldId="285"/>
            <ac:picMk id="12" creationId="{F4B69779-7284-9F7C-EB42-9CBB6AD8C8B2}"/>
          </ac:picMkLst>
        </pc:picChg>
      </pc:sldChg>
      <pc:sldChg chg="del">
        <pc:chgData name="Gregor Gärtner" userId="e650ba367d682b2f" providerId="LiveId" clId="{DC45B67B-6EFC-5D44-8841-69F5DC9DE732}" dt="2024-10-17T18:00:22.151" v="3473" actId="2696"/>
        <pc:sldMkLst>
          <pc:docMk/>
          <pc:sldMk cId="965433524" sldId="286"/>
        </pc:sldMkLst>
      </pc:sldChg>
      <pc:sldChg chg="addSp delSp modSp add mod modAnim">
        <pc:chgData name="Gregor Gärtner" userId="e650ba367d682b2f" providerId="LiveId" clId="{DC45B67B-6EFC-5D44-8841-69F5DC9DE732}" dt="2024-10-18T06:26:03.084" v="3874"/>
        <pc:sldMkLst>
          <pc:docMk/>
          <pc:sldMk cId="1304132037" sldId="287"/>
        </pc:sldMkLst>
        <pc:spChg chg="mod">
          <ac:chgData name="Gregor Gärtner" userId="e650ba367d682b2f" providerId="LiveId" clId="{DC45B67B-6EFC-5D44-8841-69F5DC9DE732}" dt="2024-10-17T17:19:24.184" v="2643" actId="1076"/>
          <ac:spMkLst>
            <pc:docMk/>
            <pc:sldMk cId="1304132037" sldId="287"/>
            <ac:spMk id="3" creationId="{FCAAB9AF-A84A-1C38-629C-7A94A62A1158}"/>
          </ac:spMkLst>
        </pc:spChg>
        <pc:spChg chg="del">
          <ac:chgData name="Gregor Gärtner" userId="e650ba367d682b2f" providerId="LiveId" clId="{DC45B67B-6EFC-5D44-8841-69F5DC9DE732}" dt="2024-10-18T06:26:02.746" v="3873" actId="478"/>
          <ac:spMkLst>
            <pc:docMk/>
            <pc:sldMk cId="1304132037" sldId="287"/>
            <ac:spMk id="4" creationId="{303625ED-1AE4-2DEF-E231-E0A603F655E0}"/>
          </ac:spMkLst>
        </pc:spChg>
        <pc:spChg chg="add mod">
          <ac:chgData name="Gregor Gärtner" userId="e650ba367d682b2f" providerId="LiveId" clId="{DC45B67B-6EFC-5D44-8841-69F5DC9DE732}" dt="2024-10-17T18:10:10.477" v="3715" actId="207"/>
          <ac:spMkLst>
            <pc:docMk/>
            <pc:sldMk cId="1304132037" sldId="287"/>
            <ac:spMk id="12" creationId="{3D397445-0CC5-2264-59CA-71C720BA2C1E}"/>
          </ac:spMkLst>
        </pc:spChg>
        <pc:spChg chg="add mod">
          <ac:chgData name="Gregor Gärtner" userId="e650ba367d682b2f" providerId="LiveId" clId="{DC45B67B-6EFC-5D44-8841-69F5DC9DE732}" dt="2024-10-18T06:26:03.084" v="3874"/>
          <ac:spMkLst>
            <pc:docMk/>
            <pc:sldMk cId="1304132037" sldId="287"/>
            <ac:spMk id="13" creationId="{D0A3C10B-DB3E-AE8B-B271-99C19643F232}"/>
          </ac:spMkLst>
        </pc:spChg>
        <pc:graphicFrameChg chg="mod">
          <ac:chgData name="Gregor Gärtner" userId="e650ba367d682b2f" providerId="LiveId" clId="{DC45B67B-6EFC-5D44-8841-69F5DC9DE732}" dt="2024-10-17T16:55:19.666" v="2383" actId="20577"/>
          <ac:graphicFrameMkLst>
            <pc:docMk/>
            <pc:sldMk cId="1304132037" sldId="287"/>
            <ac:graphicFrameMk id="8" creationId="{4420BCC6-BC22-127A-94CC-3D895C2E2FB9}"/>
          </ac:graphicFrameMkLst>
        </pc:graphicFrameChg>
        <pc:graphicFrameChg chg="del mod modGraphic">
          <ac:chgData name="Gregor Gärtner" userId="e650ba367d682b2f" providerId="LiveId" clId="{DC45B67B-6EFC-5D44-8841-69F5DC9DE732}" dt="2024-10-17T16:55:09.061" v="2336" actId="478"/>
          <ac:graphicFrameMkLst>
            <pc:docMk/>
            <pc:sldMk cId="1304132037" sldId="287"/>
            <ac:graphicFrameMk id="10" creationId="{1965D548-EB80-BBC5-3131-7AD6A18F2236}"/>
          </ac:graphicFrameMkLst>
        </pc:graphicFrameChg>
        <pc:picChg chg="add mod">
          <ac:chgData name="Gregor Gärtner" userId="e650ba367d682b2f" providerId="LiveId" clId="{DC45B67B-6EFC-5D44-8841-69F5DC9DE732}" dt="2024-10-17T17:13:26.447" v="2540" actId="1076"/>
          <ac:picMkLst>
            <pc:docMk/>
            <pc:sldMk cId="1304132037" sldId="287"/>
            <ac:picMk id="2" creationId="{2FCD2CDF-E750-C59E-936E-F67D728CFD5B}"/>
          </ac:picMkLst>
        </pc:picChg>
        <pc:picChg chg="add mod">
          <ac:chgData name="Gregor Gärtner" userId="e650ba367d682b2f" providerId="LiveId" clId="{DC45B67B-6EFC-5D44-8841-69F5DC9DE732}" dt="2024-10-17T17:14:33.031" v="2562" actId="1076"/>
          <ac:picMkLst>
            <pc:docMk/>
            <pc:sldMk cId="1304132037" sldId="287"/>
            <ac:picMk id="5" creationId="{34B4BAA1-392E-E77B-E0E3-CAB2A4C81D03}"/>
          </ac:picMkLst>
        </pc:picChg>
        <pc:picChg chg="add mod">
          <ac:chgData name="Gregor Gärtner" userId="e650ba367d682b2f" providerId="LiveId" clId="{DC45B67B-6EFC-5D44-8841-69F5DC9DE732}" dt="2024-10-17T17:14:37.202" v="2563" actId="1076"/>
          <ac:picMkLst>
            <pc:docMk/>
            <pc:sldMk cId="1304132037" sldId="287"/>
            <ac:picMk id="7" creationId="{BE115F5B-A15D-F024-EC6E-211FD870FE69}"/>
          </ac:picMkLst>
        </pc:picChg>
        <pc:picChg chg="add mod">
          <ac:chgData name="Gregor Gärtner" userId="e650ba367d682b2f" providerId="LiveId" clId="{DC45B67B-6EFC-5D44-8841-69F5DC9DE732}" dt="2024-10-17T17:19:24.184" v="2643" actId="1076"/>
          <ac:picMkLst>
            <pc:docMk/>
            <pc:sldMk cId="1304132037" sldId="287"/>
            <ac:picMk id="9" creationId="{F54C4C4C-F062-7995-3DD2-B176171EB049}"/>
          </ac:picMkLst>
        </pc:picChg>
        <pc:picChg chg="add mod">
          <ac:chgData name="Gregor Gärtner" userId="e650ba367d682b2f" providerId="LiveId" clId="{DC45B67B-6EFC-5D44-8841-69F5DC9DE732}" dt="2024-10-17T17:19:24.184" v="2643" actId="1076"/>
          <ac:picMkLst>
            <pc:docMk/>
            <pc:sldMk cId="1304132037" sldId="287"/>
            <ac:picMk id="11" creationId="{F6AF9515-6A99-AF4C-97A3-60CB0D9B88FB}"/>
          </ac:picMkLst>
        </pc:picChg>
      </pc:sldChg>
      <pc:sldChg chg="addSp delSp modSp add mod delAnim modAnim">
        <pc:chgData name="Gregor Gärtner" userId="e650ba367d682b2f" providerId="LiveId" clId="{DC45B67B-6EFC-5D44-8841-69F5DC9DE732}" dt="2024-10-18T06:26:08.584" v="3876"/>
        <pc:sldMkLst>
          <pc:docMk/>
          <pc:sldMk cId="4069686304" sldId="288"/>
        </pc:sldMkLst>
        <pc:spChg chg="mod">
          <ac:chgData name="Gregor Gärtner" userId="e650ba367d682b2f" providerId="LiveId" clId="{DC45B67B-6EFC-5D44-8841-69F5DC9DE732}" dt="2024-10-17T17:32:28.874" v="2815" actId="20577"/>
          <ac:spMkLst>
            <pc:docMk/>
            <pc:sldMk cId="4069686304" sldId="288"/>
            <ac:spMk id="3" creationId="{1A3034BF-1C0A-0EDE-6F09-5D78731FE602}"/>
          </ac:spMkLst>
        </pc:spChg>
        <pc:spChg chg="del">
          <ac:chgData name="Gregor Gärtner" userId="e650ba367d682b2f" providerId="LiveId" clId="{DC45B67B-6EFC-5D44-8841-69F5DC9DE732}" dt="2024-10-18T06:26:08.306" v="3875" actId="478"/>
          <ac:spMkLst>
            <pc:docMk/>
            <pc:sldMk cId="4069686304" sldId="288"/>
            <ac:spMk id="4" creationId="{B834D3CF-4C4F-EF45-C392-8A1665FD1633}"/>
          </ac:spMkLst>
        </pc:spChg>
        <pc:spChg chg="add del mod">
          <ac:chgData name="Gregor Gärtner" userId="e650ba367d682b2f" providerId="LiveId" clId="{DC45B67B-6EFC-5D44-8841-69F5DC9DE732}" dt="2024-10-17T17:31:54.151" v="2794"/>
          <ac:spMkLst>
            <pc:docMk/>
            <pc:sldMk cId="4069686304" sldId="288"/>
            <ac:spMk id="13" creationId="{ACF7D151-D10B-4A92-11B1-E5BF13AF5A08}"/>
          </ac:spMkLst>
        </pc:spChg>
        <pc:spChg chg="add del mod">
          <ac:chgData name="Gregor Gärtner" userId="e650ba367d682b2f" providerId="LiveId" clId="{DC45B67B-6EFC-5D44-8841-69F5DC9DE732}" dt="2024-10-17T17:32:50.744" v="2831"/>
          <ac:spMkLst>
            <pc:docMk/>
            <pc:sldMk cId="4069686304" sldId="288"/>
            <ac:spMk id="15" creationId="{5753EA26-42AC-7ECA-9D51-F5A174C54C61}"/>
          </ac:spMkLst>
        </pc:spChg>
        <pc:spChg chg="add mod">
          <ac:chgData name="Gregor Gärtner" userId="e650ba367d682b2f" providerId="LiveId" clId="{DC45B67B-6EFC-5D44-8841-69F5DC9DE732}" dt="2024-10-17T17:46:01.186" v="2941" actId="1076"/>
          <ac:spMkLst>
            <pc:docMk/>
            <pc:sldMk cId="4069686304" sldId="288"/>
            <ac:spMk id="33" creationId="{07EA4F35-F590-976C-8328-1691A46EBB5A}"/>
          </ac:spMkLst>
        </pc:spChg>
        <pc:spChg chg="add mod">
          <ac:chgData name="Gregor Gärtner" userId="e650ba367d682b2f" providerId="LiveId" clId="{DC45B67B-6EFC-5D44-8841-69F5DC9DE732}" dt="2024-10-17T17:46:09.993" v="2943" actId="1076"/>
          <ac:spMkLst>
            <pc:docMk/>
            <pc:sldMk cId="4069686304" sldId="288"/>
            <ac:spMk id="34" creationId="{6DFC69B3-0538-5743-B401-89125FC68E5F}"/>
          </ac:spMkLst>
        </pc:spChg>
        <pc:spChg chg="add mod">
          <ac:chgData name="Gregor Gärtner" userId="e650ba367d682b2f" providerId="LiveId" clId="{DC45B67B-6EFC-5D44-8841-69F5DC9DE732}" dt="2024-10-17T17:46:19.144" v="2946" actId="1036"/>
          <ac:spMkLst>
            <pc:docMk/>
            <pc:sldMk cId="4069686304" sldId="288"/>
            <ac:spMk id="35" creationId="{1E059609-D876-5078-56EE-F5ABBB11A0A6}"/>
          </ac:spMkLst>
        </pc:spChg>
        <pc:spChg chg="add del">
          <ac:chgData name="Gregor Gärtner" userId="e650ba367d682b2f" providerId="LiveId" clId="{DC45B67B-6EFC-5D44-8841-69F5DC9DE732}" dt="2024-10-17T17:46:45.101" v="2948" actId="11529"/>
          <ac:spMkLst>
            <pc:docMk/>
            <pc:sldMk cId="4069686304" sldId="288"/>
            <ac:spMk id="36" creationId="{8410AF92-7F5D-A154-4933-4F03DE312E4E}"/>
          </ac:spMkLst>
        </pc:spChg>
        <pc:spChg chg="add mod">
          <ac:chgData name="Gregor Gärtner" userId="e650ba367d682b2f" providerId="LiveId" clId="{DC45B67B-6EFC-5D44-8841-69F5DC9DE732}" dt="2024-10-17T17:47:33.996" v="2956" actId="692"/>
          <ac:spMkLst>
            <pc:docMk/>
            <pc:sldMk cId="4069686304" sldId="288"/>
            <ac:spMk id="37" creationId="{2EC0FFE4-4C6F-408F-A0BB-AD4A476074F7}"/>
          </ac:spMkLst>
        </pc:spChg>
        <pc:spChg chg="add mod">
          <ac:chgData name="Gregor Gärtner" userId="e650ba367d682b2f" providerId="LiveId" clId="{DC45B67B-6EFC-5D44-8841-69F5DC9DE732}" dt="2024-10-17T17:48:02.008" v="2960" actId="692"/>
          <ac:spMkLst>
            <pc:docMk/>
            <pc:sldMk cId="4069686304" sldId="288"/>
            <ac:spMk id="38" creationId="{AC3EAC10-A2B4-4309-333C-359DBD5B886F}"/>
          </ac:spMkLst>
        </pc:spChg>
        <pc:spChg chg="add mod">
          <ac:chgData name="Gregor Gärtner" userId="e650ba367d682b2f" providerId="LiveId" clId="{DC45B67B-6EFC-5D44-8841-69F5DC9DE732}" dt="2024-10-18T06:26:08.584" v="3876"/>
          <ac:spMkLst>
            <pc:docMk/>
            <pc:sldMk cId="4069686304" sldId="288"/>
            <ac:spMk id="39" creationId="{A5B05DF8-30DC-BC3A-9C64-BAD418B1FC57}"/>
          </ac:spMkLst>
        </pc:spChg>
        <pc:graphicFrameChg chg="mod">
          <ac:chgData name="Gregor Gärtner" userId="e650ba367d682b2f" providerId="LiveId" clId="{DC45B67B-6EFC-5D44-8841-69F5DC9DE732}" dt="2024-10-17T17:51:33.023" v="2978" actId="20577"/>
          <ac:graphicFrameMkLst>
            <pc:docMk/>
            <pc:sldMk cId="4069686304" sldId="288"/>
            <ac:graphicFrameMk id="8" creationId="{8AEA164F-EC58-A951-7241-AE7F38720EED}"/>
          </ac:graphicFrameMkLst>
        </pc:graphicFrameChg>
        <pc:picChg chg="del">
          <ac:chgData name="Gregor Gärtner" userId="e650ba367d682b2f" providerId="LiveId" clId="{DC45B67B-6EFC-5D44-8841-69F5DC9DE732}" dt="2024-10-17T17:24:46.278" v="2719" actId="478"/>
          <ac:picMkLst>
            <pc:docMk/>
            <pc:sldMk cId="4069686304" sldId="288"/>
            <ac:picMk id="5" creationId="{785C6827-A37A-0D48-84BF-49863BA77B6A}"/>
          </ac:picMkLst>
        </pc:picChg>
        <pc:picChg chg="mod">
          <ac:chgData name="Gregor Gärtner" userId="e650ba367d682b2f" providerId="LiveId" clId="{DC45B67B-6EFC-5D44-8841-69F5DC9DE732}" dt="2024-10-17T17:31:55.729" v="2795" actId="1076"/>
          <ac:picMkLst>
            <pc:docMk/>
            <pc:sldMk cId="4069686304" sldId="288"/>
            <ac:picMk id="7" creationId="{00E0FCB1-E79E-420A-F743-031A957C251C}"/>
          </ac:picMkLst>
        </pc:picChg>
        <pc:picChg chg="mod">
          <ac:chgData name="Gregor Gärtner" userId="e650ba367d682b2f" providerId="LiveId" clId="{DC45B67B-6EFC-5D44-8841-69F5DC9DE732}" dt="2024-10-17T17:32:43.499" v="2828" actId="1036"/>
          <ac:picMkLst>
            <pc:docMk/>
            <pc:sldMk cId="4069686304" sldId="288"/>
            <ac:picMk id="9" creationId="{D2D35C48-B58B-EAA8-461B-1C70821AA759}"/>
          </ac:picMkLst>
        </pc:picChg>
        <pc:picChg chg="add mod">
          <ac:chgData name="Gregor Gärtner" userId="e650ba367d682b2f" providerId="LiveId" clId="{DC45B67B-6EFC-5D44-8841-69F5DC9DE732}" dt="2024-10-17T17:28:46.428" v="2785" actId="1076"/>
          <ac:picMkLst>
            <pc:docMk/>
            <pc:sldMk cId="4069686304" sldId="288"/>
            <ac:picMk id="10" creationId="{AA269B07-EBE9-2815-649F-8725B865823B}"/>
          </ac:picMkLst>
        </pc:picChg>
        <pc:picChg chg="del">
          <ac:chgData name="Gregor Gärtner" userId="e650ba367d682b2f" providerId="LiveId" clId="{DC45B67B-6EFC-5D44-8841-69F5DC9DE732}" dt="2024-10-17T17:27:23.344" v="2724" actId="478"/>
          <ac:picMkLst>
            <pc:docMk/>
            <pc:sldMk cId="4069686304" sldId="288"/>
            <ac:picMk id="11" creationId="{42FA266F-6ACB-EA1D-23E5-4F5A304D85E5}"/>
          </ac:picMkLst>
        </pc:picChg>
        <pc:picChg chg="add mod">
          <ac:chgData name="Gregor Gärtner" userId="e650ba367d682b2f" providerId="LiveId" clId="{DC45B67B-6EFC-5D44-8841-69F5DC9DE732}" dt="2024-10-17T17:32:40.310" v="2818" actId="1076"/>
          <ac:picMkLst>
            <pc:docMk/>
            <pc:sldMk cId="4069686304" sldId="288"/>
            <ac:picMk id="12" creationId="{5C03B9EE-300E-2536-0087-CAEEBAC28632}"/>
          </ac:picMkLst>
        </pc:picChg>
        <pc:picChg chg="add mod">
          <ac:chgData name="Gregor Gärtner" userId="e650ba367d682b2f" providerId="LiveId" clId="{DC45B67B-6EFC-5D44-8841-69F5DC9DE732}" dt="2024-10-17T17:31:51.089" v="2792" actId="1076"/>
          <ac:picMkLst>
            <pc:docMk/>
            <pc:sldMk cId="4069686304" sldId="288"/>
            <ac:picMk id="14" creationId="{1173E35E-DE9E-CEF8-A9EA-80D56791C391}"/>
          </ac:picMkLst>
        </pc:picChg>
        <pc:picChg chg="add mod">
          <ac:chgData name="Gregor Gärtner" userId="e650ba367d682b2f" providerId="LiveId" clId="{DC45B67B-6EFC-5D44-8841-69F5DC9DE732}" dt="2024-10-17T17:32:49.157" v="2829" actId="1076"/>
          <ac:picMkLst>
            <pc:docMk/>
            <pc:sldMk cId="4069686304" sldId="288"/>
            <ac:picMk id="16" creationId="{FB4FFC29-D9D9-3FFC-A417-5AE5DB2CE818}"/>
          </ac:picMkLst>
        </pc:picChg>
        <pc:picChg chg="add mod">
          <ac:chgData name="Gregor Gärtner" userId="e650ba367d682b2f" providerId="LiveId" clId="{DC45B67B-6EFC-5D44-8841-69F5DC9DE732}" dt="2024-10-17T17:43:50.284" v="2920" actId="1036"/>
          <ac:picMkLst>
            <pc:docMk/>
            <pc:sldMk cId="4069686304" sldId="288"/>
            <ac:picMk id="29" creationId="{39045961-53DC-8C7F-BA33-DDD0454E45E9}"/>
          </ac:picMkLst>
        </pc:picChg>
        <pc:picChg chg="add mod">
          <ac:chgData name="Gregor Gärtner" userId="e650ba367d682b2f" providerId="LiveId" clId="{DC45B67B-6EFC-5D44-8841-69F5DC9DE732}" dt="2024-10-17T17:44:21.073" v="2929" actId="1036"/>
          <ac:picMkLst>
            <pc:docMk/>
            <pc:sldMk cId="4069686304" sldId="288"/>
            <ac:picMk id="30" creationId="{83920AA9-C75B-0E33-268F-EAF6F147754B}"/>
          </ac:picMkLst>
        </pc:picChg>
        <pc:picChg chg="add mod">
          <ac:chgData name="Gregor Gärtner" userId="e650ba367d682b2f" providerId="LiveId" clId="{DC45B67B-6EFC-5D44-8841-69F5DC9DE732}" dt="2024-10-17T17:44:15.948" v="2925" actId="1076"/>
          <ac:picMkLst>
            <pc:docMk/>
            <pc:sldMk cId="4069686304" sldId="288"/>
            <ac:picMk id="31" creationId="{1EDFDD88-C068-7B63-6384-BB3FDB0F3AC5}"/>
          </ac:picMkLst>
        </pc:picChg>
        <pc:picChg chg="add mod">
          <ac:chgData name="Gregor Gärtner" userId="e650ba367d682b2f" providerId="LiveId" clId="{DC45B67B-6EFC-5D44-8841-69F5DC9DE732}" dt="2024-10-17T17:45:26.083" v="2934" actId="1076"/>
          <ac:picMkLst>
            <pc:docMk/>
            <pc:sldMk cId="4069686304" sldId="288"/>
            <ac:picMk id="32" creationId="{3CB4D247-9536-C2CA-A36B-CE4CB315C97B}"/>
          </ac:picMkLst>
        </pc:picChg>
        <pc:cxnChg chg="add mod">
          <ac:chgData name="Gregor Gärtner" userId="e650ba367d682b2f" providerId="LiveId" clId="{DC45B67B-6EFC-5D44-8841-69F5DC9DE732}" dt="2024-10-17T17:40:42.237" v="2878" actId="14100"/>
          <ac:cxnSpMkLst>
            <pc:docMk/>
            <pc:sldMk cId="4069686304" sldId="288"/>
            <ac:cxnSpMk id="18" creationId="{D354C1CD-F516-6534-6A88-7C81DF95359E}"/>
          </ac:cxnSpMkLst>
        </pc:cxnChg>
        <pc:cxnChg chg="add mod">
          <ac:chgData name="Gregor Gärtner" userId="e650ba367d682b2f" providerId="LiveId" clId="{DC45B67B-6EFC-5D44-8841-69F5DC9DE732}" dt="2024-10-17T17:41:52.292" v="2895" actId="1076"/>
          <ac:cxnSpMkLst>
            <pc:docMk/>
            <pc:sldMk cId="4069686304" sldId="288"/>
            <ac:cxnSpMk id="23" creationId="{DA581E28-6658-B35F-E6F1-6D0FBFC7E0BE}"/>
          </ac:cxnSpMkLst>
        </pc:cxnChg>
        <pc:cxnChg chg="add mod">
          <ac:chgData name="Gregor Gärtner" userId="e650ba367d682b2f" providerId="LiveId" clId="{DC45B67B-6EFC-5D44-8841-69F5DC9DE732}" dt="2024-10-17T17:42:00.400" v="2897" actId="1076"/>
          <ac:cxnSpMkLst>
            <pc:docMk/>
            <pc:sldMk cId="4069686304" sldId="288"/>
            <ac:cxnSpMk id="25" creationId="{48F82981-C343-6DEE-5EEE-519B8813D964}"/>
          </ac:cxnSpMkLst>
        </pc:cxnChg>
        <pc:cxnChg chg="add mod">
          <ac:chgData name="Gregor Gärtner" userId="e650ba367d682b2f" providerId="LiveId" clId="{DC45B67B-6EFC-5D44-8841-69F5DC9DE732}" dt="2024-10-17T17:42:07.375" v="2901" actId="1076"/>
          <ac:cxnSpMkLst>
            <pc:docMk/>
            <pc:sldMk cId="4069686304" sldId="288"/>
            <ac:cxnSpMk id="26" creationId="{7D087C3A-5C55-4588-B7C8-8AF587B24A2C}"/>
          </ac:cxnSpMkLst>
        </pc:cxnChg>
        <pc:cxnChg chg="add mod">
          <ac:chgData name="Gregor Gärtner" userId="e650ba367d682b2f" providerId="LiveId" clId="{DC45B67B-6EFC-5D44-8841-69F5DC9DE732}" dt="2024-10-17T17:42:13.894" v="2903" actId="1076"/>
          <ac:cxnSpMkLst>
            <pc:docMk/>
            <pc:sldMk cId="4069686304" sldId="288"/>
            <ac:cxnSpMk id="28" creationId="{1F17F410-87B7-F2C5-D3D3-4A15BE40D517}"/>
          </ac:cxnSpMkLst>
        </pc:cxnChg>
      </pc:sldChg>
      <pc:sldChg chg="addSp delSp modSp add mod">
        <pc:chgData name="Gregor Gärtner" userId="e650ba367d682b2f" providerId="LiveId" clId="{DC45B67B-6EFC-5D44-8841-69F5DC9DE732}" dt="2024-10-18T06:31:31.034" v="4141" actId="20577"/>
        <pc:sldMkLst>
          <pc:docMk/>
          <pc:sldMk cId="1492678534" sldId="289"/>
        </pc:sldMkLst>
        <pc:spChg chg="add del mod">
          <ac:chgData name="Gregor Gärtner" userId="e650ba367d682b2f" providerId="LiveId" clId="{DC45B67B-6EFC-5D44-8841-69F5DC9DE732}" dt="2024-10-18T06:31:31.034" v="4141" actId="20577"/>
          <ac:spMkLst>
            <pc:docMk/>
            <pc:sldMk cId="1492678534" sldId="289"/>
            <ac:spMk id="3" creationId="{28F0843E-39F6-2D80-A6BF-125DF3F6B0C4}"/>
          </ac:spMkLst>
        </pc:spChg>
        <pc:spChg chg="del">
          <ac:chgData name="Gregor Gärtner" userId="e650ba367d682b2f" providerId="LiveId" clId="{DC45B67B-6EFC-5D44-8841-69F5DC9DE732}" dt="2024-10-18T06:26:21.740" v="3881" actId="478"/>
          <ac:spMkLst>
            <pc:docMk/>
            <pc:sldMk cId="1492678534" sldId="289"/>
            <ac:spMk id="4" creationId="{49640504-758F-3D11-3BFC-DD8FFC673486}"/>
          </ac:spMkLst>
        </pc:spChg>
        <pc:spChg chg="add mod">
          <ac:chgData name="Gregor Gärtner" userId="e650ba367d682b2f" providerId="LiveId" clId="{DC45B67B-6EFC-5D44-8841-69F5DC9DE732}" dt="2024-10-18T06:26:21.997" v="3882"/>
          <ac:spMkLst>
            <pc:docMk/>
            <pc:sldMk cId="1492678534" sldId="289"/>
            <ac:spMk id="10" creationId="{2C63962A-8138-845A-3359-E8BA9BF3F622}"/>
          </ac:spMkLst>
        </pc:spChg>
        <pc:graphicFrameChg chg="mod">
          <ac:chgData name="Gregor Gärtner" userId="e650ba367d682b2f" providerId="LiveId" clId="{DC45B67B-6EFC-5D44-8841-69F5DC9DE732}" dt="2024-10-18T06:22:40.576" v="3747" actId="20577"/>
          <ac:graphicFrameMkLst>
            <pc:docMk/>
            <pc:sldMk cId="1492678534" sldId="289"/>
            <ac:graphicFrameMk id="8" creationId="{BE680363-8829-F460-824C-73A5C4FFD87D}"/>
          </ac:graphicFrameMkLst>
        </pc:graphicFrameChg>
        <pc:picChg chg="del">
          <ac:chgData name="Gregor Gärtner" userId="e650ba367d682b2f" providerId="LiveId" clId="{DC45B67B-6EFC-5D44-8841-69F5DC9DE732}" dt="2024-10-18T06:22:44.834" v="3749" actId="478"/>
          <ac:picMkLst>
            <pc:docMk/>
            <pc:sldMk cId="1492678534" sldId="289"/>
            <ac:picMk id="2" creationId="{E6428383-F89E-6E1F-8435-2022B9887798}"/>
          </ac:picMkLst>
        </pc:picChg>
        <pc:picChg chg="add mod">
          <ac:chgData name="Gregor Gärtner" userId="e650ba367d682b2f" providerId="LiveId" clId="{DC45B67B-6EFC-5D44-8841-69F5DC9DE732}" dt="2024-10-18T06:23:41.422" v="3752"/>
          <ac:picMkLst>
            <pc:docMk/>
            <pc:sldMk cId="1492678534" sldId="289"/>
            <ac:picMk id="5" creationId="{B2579936-FF93-DAEE-1EFC-5043C6F2BD74}"/>
          </ac:picMkLst>
        </pc:picChg>
        <pc:picChg chg="del">
          <ac:chgData name="Gregor Gärtner" userId="e650ba367d682b2f" providerId="LiveId" clId="{DC45B67B-6EFC-5D44-8841-69F5DC9DE732}" dt="2024-10-18T06:22:45.733" v="3750" actId="478"/>
          <ac:picMkLst>
            <pc:docMk/>
            <pc:sldMk cId="1492678534" sldId="289"/>
            <ac:picMk id="7" creationId="{A4D11DFB-40C6-77F6-7E3C-09C25026D14F}"/>
          </ac:picMkLst>
        </pc:picChg>
        <pc:picChg chg="add mod">
          <ac:chgData name="Gregor Gärtner" userId="e650ba367d682b2f" providerId="LiveId" clId="{DC45B67B-6EFC-5D44-8841-69F5DC9DE732}" dt="2024-10-18T06:25:28.900" v="3866" actId="1076"/>
          <ac:picMkLst>
            <pc:docMk/>
            <pc:sldMk cId="1492678534" sldId="289"/>
            <ac:picMk id="9" creationId="{832E4AF3-C061-07D0-8524-B5F779DBCD78}"/>
          </ac:picMkLst>
        </pc:picChg>
        <pc:picChg chg="add mod">
          <ac:chgData name="Gregor Gärtner" userId="e650ba367d682b2f" providerId="LiveId" clId="{DC45B67B-6EFC-5D44-8841-69F5DC9DE732}" dt="2024-10-18T06:30:34.417" v="4057" actId="1036"/>
          <ac:picMkLst>
            <pc:docMk/>
            <pc:sldMk cId="1492678534" sldId="289"/>
            <ac:picMk id="11" creationId="{4082F105-7A96-9895-35B1-F84DC7B635E4}"/>
          </ac:picMkLst>
        </pc:picChg>
      </pc:sldChg>
      <pc:sldChg chg="addSp delSp modSp add mod">
        <pc:chgData name="Gregor Gärtner" userId="e650ba367d682b2f" providerId="LiveId" clId="{DC45B67B-6EFC-5D44-8841-69F5DC9DE732}" dt="2024-10-24T16:39:19.847" v="5257" actId="20577"/>
        <pc:sldMkLst>
          <pc:docMk/>
          <pc:sldMk cId="3642488578" sldId="290"/>
        </pc:sldMkLst>
        <pc:spChg chg="mod">
          <ac:chgData name="Gregor Gärtner" userId="e650ba367d682b2f" providerId="LiveId" clId="{DC45B67B-6EFC-5D44-8841-69F5DC9DE732}" dt="2024-10-24T16:39:16.599" v="5256" actId="20577"/>
          <ac:spMkLst>
            <pc:docMk/>
            <pc:sldMk cId="3642488578" sldId="290"/>
            <ac:spMk id="3" creationId="{499654EF-60FF-2522-E771-205169A59CBD}"/>
          </ac:spMkLst>
        </pc:spChg>
        <pc:graphicFrameChg chg="mod">
          <ac:chgData name="Gregor Gärtner" userId="e650ba367d682b2f" providerId="LiveId" clId="{DC45B67B-6EFC-5D44-8841-69F5DC9DE732}" dt="2024-10-24T16:39:19.847" v="5257" actId="20577"/>
          <ac:graphicFrameMkLst>
            <pc:docMk/>
            <pc:sldMk cId="3642488578" sldId="290"/>
            <ac:graphicFrameMk id="8" creationId="{63AD638D-24CA-E257-EE44-59D1F26EB36F}"/>
          </ac:graphicFrameMkLst>
        </pc:graphicFrameChg>
        <pc:picChg chg="add del mod">
          <ac:chgData name="Gregor Gärtner" userId="e650ba367d682b2f" providerId="LiveId" clId="{DC45B67B-6EFC-5D44-8841-69F5DC9DE732}" dt="2024-10-24T16:29:50.779" v="4714" actId="478"/>
          <ac:picMkLst>
            <pc:docMk/>
            <pc:sldMk cId="3642488578" sldId="290"/>
            <ac:picMk id="4" creationId="{A8F109D5-D52F-FF44-20B6-2A760B5A4747}"/>
          </ac:picMkLst>
        </pc:picChg>
        <pc:picChg chg="add del mod">
          <ac:chgData name="Gregor Gärtner" userId="e650ba367d682b2f" providerId="LiveId" clId="{DC45B67B-6EFC-5D44-8841-69F5DC9DE732}" dt="2024-10-24T16:23:24.078" v="4318" actId="478"/>
          <ac:picMkLst>
            <pc:docMk/>
            <pc:sldMk cId="3642488578" sldId="290"/>
            <ac:picMk id="7" creationId="{5A98C5D6-0B96-228E-CDDE-548D7F348968}"/>
          </ac:picMkLst>
        </pc:picChg>
        <pc:picChg chg="del">
          <ac:chgData name="Gregor Gärtner" userId="e650ba367d682b2f" providerId="LiveId" clId="{DC45B67B-6EFC-5D44-8841-69F5DC9DE732}" dt="2024-10-24T16:21:15.569" v="4152" actId="478"/>
          <ac:picMkLst>
            <pc:docMk/>
            <pc:sldMk cId="3642488578" sldId="290"/>
            <ac:picMk id="9" creationId="{4BC5CE66-FDA1-B562-D895-4D17D0C89F03}"/>
          </ac:picMkLst>
        </pc:picChg>
        <pc:picChg chg="del">
          <ac:chgData name="Gregor Gärtner" userId="e650ba367d682b2f" providerId="LiveId" clId="{DC45B67B-6EFC-5D44-8841-69F5DC9DE732}" dt="2024-10-24T16:21:16.655" v="4153" actId="478"/>
          <ac:picMkLst>
            <pc:docMk/>
            <pc:sldMk cId="3642488578" sldId="290"/>
            <ac:picMk id="11" creationId="{19A3992F-4D5D-BF03-7341-F9AC2727F80E}"/>
          </ac:picMkLst>
        </pc:picChg>
        <pc:picChg chg="add del mod">
          <ac:chgData name="Gregor Gärtner" userId="e650ba367d682b2f" providerId="LiveId" clId="{DC45B67B-6EFC-5D44-8841-69F5DC9DE732}" dt="2024-10-24T16:29:51.407" v="4715" actId="478"/>
          <ac:picMkLst>
            <pc:docMk/>
            <pc:sldMk cId="3642488578" sldId="290"/>
            <ac:picMk id="13" creationId="{E67CC4BC-22C1-6D3A-7600-97A00A13F544}"/>
          </ac:picMkLst>
        </pc:picChg>
      </pc:sldChg>
      <pc:sldChg chg="addSp delSp modSp add mod modAnim">
        <pc:chgData name="Gregor Gärtner" userId="e650ba367d682b2f" providerId="LiveId" clId="{DC45B67B-6EFC-5D44-8841-69F5DC9DE732}" dt="2024-10-24T16:29:15.774" v="4689"/>
        <pc:sldMkLst>
          <pc:docMk/>
          <pc:sldMk cId="2920698047" sldId="291"/>
        </pc:sldMkLst>
        <pc:spChg chg="del mod">
          <ac:chgData name="Gregor Gärtner" userId="e650ba367d682b2f" providerId="LiveId" clId="{DC45B67B-6EFC-5D44-8841-69F5DC9DE732}" dt="2024-10-24T16:25:16.726" v="4441"/>
          <ac:spMkLst>
            <pc:docMk/>
            <pc:sldMk cId="2920698047" sldId="291"/>
            <ac:spMk id="3" creationId="{D65601E7-FDA7-AB07-6EB6-A94DB05169B4}"/>
          </ac:spMkLst>
        </pc:spChg>
        <pc:spChg chg="add mod">
          <ac:chgData name="Gregor Gärtner" userId="e650ba367d682b2f" providerId="LiveId" clId="{DC45B67B-6EFC-5D44-8841-69F5DC9DE732}" dt="2024-10-24T16:25:31.390" v="4446" actId="767"/>
          <ac:spMkLst>
            <pc:docMk/>
            <pc:sldMk cId="2920698047" sldId="291"/>
            <ac:spMk id="5" creationId="{6AA4404F-7592-8D1C-490B-BDBD0F6A1975}"/>
          </ac:spMkLst>
        </pc:spChg>
        <pc:spChg chg="add mod">
          <ac:chgData name="Gregor Gärtner" userId="e650ba367d682b2f" providerId="LiveId" clId="{DC45B67B-6EFC-5D44-8841-69F5DC9DE732}" dt="2024-10-24T16:29:04.989" v="4687" actId="20577"/>
          <ac:spMkLst>
            <pc:docMk/>
            <pc:sldMk cId="2920698047" sldId="291"/>
            <ac:spMk id="12" creationId="{B578AAC0-2A14-9AD3-D5CE-9C69EB1C8093}"/>
          </ac:spMkLst>
        </pc:spChg>
        <pc:graphicFrameChg chg="mod">
          <ac:chgData name="Gregor Gärtner" userId="e650ba367d682b2f" providerId="LiveId" clId="{DC45B67B-6EFC-5D44-8841-69F5DC9DE732}" dt="2024-10-24T16:24:42.230" v="4440" actId="20577"/>
          <ac:graphicFrameMkLst>
            <pc:docMk/>
            <pc:sldMk cId="2920698047" sldId="291"/>
            <ac:graphicFrameMk id="8" creationId="{99F3E1B6-821C-2813-AC14-0930279538FE}"/>
          </ac:graphicFrameMkLst>
        </pc:graphicFrameChg>
        <pc:picChg chg="add del mod">
          <ac:chgData name="Gregor Gärtner" userId="e650ba367d682b2f" providerId="LiveId" clId="{DC45B67B-6EFC-5D44-8841-69F5DC9DE732}" dt="2024-10-24T16:25:33.238" v="4447" actId="21"/>
          <ac:picMkLst>
            <pc:docMk/>
            <pc:sldMk cId="2920698047" sldId="291"/>
            <ac:picMk id="4" creationId="{82B55910-6A10-CF68-A4DC-AD1F780A4A9B}"/>
          </ac:picMkLst>
        </pc:picChg>
        <pc:picChg chg="del">
          <ac:chgData name="Gregor Gärtner" userId="e650ba367d682b2f" providerId="LiveId" clId="{DC45B67B-6EFC-5D44-8841-69F5DC9DE732}" dt="2024-10-24T16:24:32.359" v="4401" actId="478"/>
          <ac:picMkLst>
            <pc:docMk/>
            <pc:sldMk cId="2920698047" sldId="291"/>
            <ac:picMk id="9" creationId="{7D6CE106-E00D-CAEC-7991-6858CB2D706E}"/>
          </ac:picMkLst>
        </pc:picChg>
        <pc:picChg chg="del">
          <ac:chgData name="Gregor Gärtner" userId="e650ba367d682b2f" providerId="LiveId" clId="{DC45B67B-6EFC-5D44-8841-69F5DC9DE732}" dt="2024-10-24T16:24:33.218" v="4402" actId="478"/>
          <ac:picMkLst>
            <pc:docMk/>
            <pc:sldMk cId="2920698047" sldId="291"/>
            <ac:picMk id="11" creationId="{DFFB19E3-4B55-BA56-3F46-DDA0142D3879}"/>
          </ac:picMkLst>
        </pc:picChg>
        <pc:picChg chg="add mod">
          <ac:chgData name="Gregor Gärtner" userId="e650ba367d682b2f" providerId="LiveId" clId="{DC45B67B-6EFC-5D44-8841-69F5DC9DE732}" dt="2024-10-24T16:28:25.631" v="4556" actId="1038"/>
          <ac:picMkLst>
            <pc:docMk/>
            <pc:sldMk cId="2920698047" sldId="291"/>
            <ac:picMk id="13" creationId="{4B1A9C45-B250-323C-B855-C18F4BC6BE58}"/>
          </ac:picMkLst>
        </pc:picChg>
        <pc:picChg chg="add mod">
          <ac:chgData name="Gregor Gärtner" userId="e650ba367d682b2f" providerId="LiveId" clId="{DC45B67B-6EFC-5D44-8841-69F5DC9DE732}" dt="2024-10-24T16:28:25.631" v="4556" actId="1038"/>
          <ac:picMkLst>
            <pc:docMk/>
            <pc:sldMk cId="2920698047" sldId="291"/>
            <ac:picMk id="15" creationId="{E47BCAB3-5E70-94E7-3C46-45FF1D7852F0}"/>
          </ac:picMkLst>
        </pc:picChg>
      </pc:sldChg>
      <pc:sldChg chg="addSp delSp modSp add mod">
        <pc:chgData name="Gregor Gärtner" userId="e650ba367d682b2f" providerId="LiveId" clId="{DC45B67B-6EFC-5D44-8841-69F5DC9DE732}" dt="2024-10-24T16:53:59.618" v="5474" actId="1076"/>
        <pc:sldMkLst>
          <pc:docMk/>
          <pc:sldMk cId="3431722722" sldId="292"/>
        </pc:sldMkLst>
        <pc:spChg chg="mod">
          <ac:chgData name="Gregor Gärtner" userId="e650ba367d682b2f" providerId="LiveId" clId="{DC45B67B-6EFC-5D44-8841-69F5DC9DE732}" dt="2024-10-24T16:53:56.649" v="5473" actId="20577"/>
          <ac:spMkLst>
            <pc:docMk/>
            <pc:sldMk cId="3431722722" sldId="292"/>
            <ac:spMk id="3" creationId="{AD7160A1-90D9-F8C4-EAE0-383C21E15305}"/>
          </ac:spMkLst>
        </pc:spChg>
        <pc:graphicFrameChg chg="mod">
          <ac:chgData name="Gregor Gärtner" userId="e650ba367d682b2f" providerId="LiveId" clId="{DC45B67B-6EFC-5D44-8841-69F5DC9DE732}" dt="2024-10-24T16:40:08.228" v="5312" actId="20577"/>
          <ac:graphicFrameMkLst>
            <pc:docMk/>
            <pc:sldMk cId="3431722722" sldId="292"/>
            <ac:graphicFrameMk id="8" creationId="{4C1E395E-E64D-16E5-7DED-E4B87E0B9F84}"/>
          </ac:graphicFrameMkLst>
        </pc:graphicFrameChg>
        <pc:picChg chg="add mod">
          <ac:chgData name="Gregor Gärtner" userId="e650ba367d682b2f" providerId="LiveId" clId="{DC45B67B-6EFC-5D44-8841-69F5DC9DE732}" dt="2024-10-24T16:53:19.695" v="5419" actId="1076"/>
          <ac:picMkLst>
            <pc:docMk/>
            <pc:sldMk cId="3431722722" sldId="292"/>
            <ac:picMk id="2" creationId="{1D944E2A-AAAC-797B-1343-77CB90651678}"/>
          </ac:picMkLst>
        </pc:picChg>
        <pc:picChg chg="add mod">
          <ac:chgData name="Gregor Gärtner" userId="e650ba367d682b2f" providerId="LiveId" clId="{DC45B67B-6EFC-5D44-8841-69F5DC9DE732}" dt="2024-10-24T16:53:59.618" v="5474" actId="1076"/>
          <ac:picMkLst>
            <pc:docMk/>
            <pc:sldMk cId="3431722722" sldId="292"/>
            <ac:picMk id="4" creationId="{75222CD5-63B4-3E1D-11AB-D5E22D2AC5A4}"/>
          </ac:picMkLst>
        </pc:picChg>
        <pc:picChg chg="del">
          <ac:chgData name="Gregor Gärtner" userId="e650ba367d682b2f" providerId="LiveId" clId="{DC45B67B-6EFC-5D44-8841-69F5DC9DE732}" dt="2024-10-24T16:39:38.064" v="5263" actId="478"/>
          <ac:picMkLst>
            <pc:docMk/>
            <pc:sldMk cId="3431722722" sldId="292"/>
            <ac:picMk id="9" creationId="{A33BAC8B-F361-A898-B775-D88F4923C6B9}"/>
          </ac:picMkLst>
        </pc:picChg>
        <pc:picChg chg="del">
          <ac:chgData name="Gregor Gärtner" userId="e650ba367d682b2f" providerId="LiveId" clId="{DC45B67B-6EFC-5D44-8841-69F5DC9DE732}" dt="2024-10-24T16:39:42.361" v="5265" actId="478"/>
          <ac:picMkLst>
            <pc:docMk/>
            <pc:sldMk cId="3431722722" sldId="292"/>
            <ac:picMk id="11" creationId="{CD9DDE78-CF6F-132C-F50F-BC084D157315}"/>
          </ac:picMkLst>
        </pc:picChg>
      </pc:sldChg>
      <pc:sldChg chg="addSp delSp modSp add mod">
        <pc:chgData name="Gregor Gärtner" userId="e650ba367d682b2f" providerId="LiveId" clId="{DC45B67B-6EFC-5D44-8841-69F5DC9DE732}" dt="2024-10-24T16:57:12.812" v="5570" actId="478"/>
        <pc:sldMkLst>
          <pc:docMk/>
          <pc:sldMk cId="447552431" sldId="293"/>
        </pc:sldMkLst>
        <pc:spChg chg="add del mod">
          <ac:chgData name="Gregor Gärtner" userId="e650ba367d682b2f" providerId="LiveId" clId="{DC45B67B-6EFC-5D44-8841-69F5DC9DE732}" dt="2024-10-24T16:56:41.449" v="5567"/>
          <ac:spMkLst>
            <pc:docMk/>
            <pc:sldMk cId="447552431" sldId="293"/>
            <ac:spMk id="2" creationId="{63DF7694-A6D9-E663-36E2-BDCB2A043E87}"/>
          </ac:spMkLst>
        </pc:spChg>
        <pc:spChg chg="mod">
          <ac:chgData name="Gregor Gärtner" userId="e650ba367d682b2f" providerId="LiveId" clId="{DC45B67B-6EFC-5D44-8841-69F5DC9DE732}" dt="2024-10-24T16:56:01.094" v="5556" actId="20577"/>
          <ac:spMkLst>
            <pc:docMk/>
            <pc:sldMk cId="447552431" sldId="293"/>
            <ac:spMk id="3" creationId="{0DA3633C-BB49-EDED-1876-20541AFE840A}"/>
          </ac:spMkLst>
        </pc:spChg>
        <pc:graphicFrameChg chg="mod">
          <ac:chgData name="Gregor Gärtner" userId="e650ba367d682b2f" providerId="LiveId" clId="{DC45B67B-6EFC-5D44-8841-69F5DC9DE732}" dt="2024-10-24T16:54:12.389" v="5507" actId="20577"/>
          <ac:graphicFrameMkLst>
            <pc:docMk/>
            <pc:sldMk cId="447552431" sldId="293"/>
            <ac:graphicFrameMk id="8" creationId="{26DF61AD-EE2F-E471-86E3-FE8FA87F7A38}"/>
          </ac:graphicFrameMkLst>
        </pc:graphicFrameChg>
        <pc:picChg chg="add mod">
          <ac:chgData name="Gregor Gärtner" userId="e650ba367d682b2f" providerId="LiveId" clId="{DC45B67B-6EFC-5D44-8841-69F5DC9DE732}" dt="2024-10-24T16:55:51.150" v="5534" actId="1076"/>
          <ac:picMkLst>
            <pc:docMk/>
            <pc:sldMk cId="447552431" sldId="293"/>
            <ac:picMk id="4" creationId="{9C7D1524-0677-FD02-16DF-9CF93D65B892}"/>
          </ac:picMkLst>
        </pc:picChg>
        <pc:picChg chg="add mod">
          <ac:chgData name="Gregor Gärtner" userId="e650ba367d682b2f" providerId="LiveId" clId="{DC45B67B-6EFC-5D44-8841-69F5DC9DE732}" dt="2024-10-24T16:56:17.923" v="5560" actId="1076"/>
          <ac:picMkLst>
            <pc:docMk/>
            <pc:sldMk cId="447552431" sldId="293"/>
            <ac:picMk id="5" creationId="{BAA3CB47-1FEE-A567-D111-5BC55D596199}"/>
          </ac:picMkLst>
        </pc:picChg>
        <pc:picChg chg="add mod">
          <ac:chgData name="Gregor Gärtner" userId="e650ba367d682b2f" providerId="LiveId" clId="{DC45B67B-6EFC-5D44-8841-69F5DC9DE732}" dt="2024-10-24T16:57:05.684" v="5568" actId="1076"/>
          <ac:picMkLst>
            <pc:docMk/>
            <pc:sldMk cId="447552431" sldId="293"/>
            <ac:picMk id="7" creationId="{221AE6A8-7DFF-2BCD-8F2F-67322B4C8AD2}"/>
          </ac:picMkLst>
        </pc:picChg>
        <pc:picChg chg="del">
          <ac:chgData name="Gregor Gärtner" userId="e650ba367d682b2f" providerId="LiveId" clId="{DC45B67B-6EFC-5D44-8841-69F5DC9DE732}" dt="2024-10-24T16:39:46.790" v="5269" actId="478"/>
          <ac:picMkLst>
            <pc:docMk/>
            <pc:sldMk cId="447552431" sldId="293"/>
            <ac:picMk id="9" creationId="{B4573C9D-EBB0-F343-0E30-B68A30F3BEB7}"/>
          </ac:picMkLst>
        </pc:picChg>
        <pc:picChg chg="del">
          <ac:chgData name="Gregor Gärtner" userId="e650ba367d682b2f" providerId="LiveId" clId="{DC45B67B-6EFC-5D44-8841-69F5DC9DE732}" dt="2024-10-24T16:39:48.136" v="5270" actId="478"/>
          <ac:picMkLst>
            <pc:docMk/>
            <pc:sldMk cId="447552431" sldId="293"/>
            <ac:picMk id="11" creationId="{EDAB4DE0-325C-54B8-9E96-5915B6A5CE42}"/>
          </ac:picMkLst>
        </pc:picChg>
        <pc:picChg chg="add del">
          <ac:chgData name="Gregor Gärtner" userId="e650ba367d682b2f" providerId="LiveId" clId="{DC45B67B-6EFC-5D44-8841-69F5DC9DE732}" dt="2024-10-24T16:57:12.812" v="5570" actId="478"/>
          <ac:picMkLst>
            <pc:docMk/>
            <pc:sldMk cId="447552431" sldId="293"/>
            <ac:picMk id="12" creationId="{3B024F4C-5288-8309-50CA-26607A14B8DF}"/>
          </ac:picMkLst>
        </pc:picChg>
      </pc:sldChg>
      <pc:sldChg chg="add del">
        <pc:chgData name="Gregor Gärtner" userId="e650ba367d682b2f" providerId="LiveId" clId="{DC45B67B-6EFC-5D44-8841-69F5DC9DE732}" dt="2024-10-24T16:29:53.904" v="4716" actId="2696"/>
        <pc:sldMkLst>
          <pc:docMk/>
          <pc:sldMk cId="1359559500" sldId="294"/>
        </pc:sldMkLst>
      </pc:sldChg>
      <pc:sldChg chg="add">
        <pc:chgData name="Gregor Gärtner" userId="e650ba367d682b2f" providerId="LiveId" clId="{DC45B67B-6EFC-5D44-8841-69F5DC9DE732}" dt="2024-10-24T16:29:42.346" v="4691"/>
        <pc:sldMkLst>
          <pc:docMk/>
          <pc:sldMk cId="909838386" sldId="295"/>
        </pc:sldMkLst>
      </pc:sldChg>
      <pc:sldChg chg="add del">
        <pc:chgData name="Gregor Gärtner" userId="e650ba367d682b2f" providerId="LiveId" clId="{DC45B67B-6EFC-5D44-8841-69F5DC9DE732}" dt="2024-10-24T16:38:27.962" v="5195"/>
        <pc:sldMkLst>
          <pc:docMk/>
          <pc:sldMk cId="831533360" sldId="296"/>
        </pc:sldMkLst>
      </pc:sldChg>
      <pc:sldChg chg="modSp add mod">
        <pc:chgData name="Gregor Gärtner" userId="e650ba367d682b2f" providerId="LiveId" clId="{DC45B67B-6EFC-5D44-8841-69F5DC9DE732}" dt="2024-10-25T06:53:36.138" v="6015" actId="20577"/>
        <pc:sldMkLst>
          <pc:docMk/>
          <pc:sldMk cId="930526450" sldId="296"/>
        </pc:sldMkLst>
        <pc:spChg chg="mod">
          <ac:chgData name="Gregor Gärtner" userId="e650ba367d682b2f" providerId="LiveId" clId="{DC45B67B-6EFC-5D44-8841-69F5DC9DE732}" dt="2024-10-25T06:53:36.138" v="6015" actId="20577"/>
          <ac:spMkLst>
            <pc:docMk/>
            <pc:sldMk cId="930526450" sldId="296"/>
            <ac:spMk id="3" creationId="{1C8FD517-0FB6-6837-47B3-63EC7939E0A3}"/>
          </ac:spMkLst>
        </pc:spChg>
      </pc:sldChg>
      <pc:sldChg chg="add del">
        <pc:chgData name="Gregor Gärtner" userId="e650ba367d682b2f" providerId="LiveId" clId="{DC45B67B-6EFC-5D44-8841-69F5DC9DE732}" dt="2024-10-24T16:38:59.695" v="5241"/>
        <pc:sldMkLst>
          <pc:docMk/>
          <pc:sldMk cId="3572577792" sldId="296"/>
        </pc:sldMkLst>
      </pc:sldChg>
      <pc:sldChg chg="addSp delSp modSp add mod">
        <pc:chgData name="Gregor Gärtner" userId="e650ba367d682b2f" providerId="LiveId" clId="{DC45B67B-6EFC-5D44-8841-69F5DC9DE732}" dt="2024-10-25T07:57:03.373" v="6016" actId="1035"/>
        <pc:sldMkLst>
          <pc:docMk/>
          <pc:sldMk cId="1568794242" sldId="297"/>
        </pc:sldMkLst>
        <pc:spChg chg="mod">
          <ac:chgData name="Gregor Gärtner" userId="e650ba367d682b2f" providerId="LiveId" clId="{DC45B67B-6EFC-5D44-8841-69F5DC9DE732}" dt="2024-10-24T17:00:36.578" v="5592" actId="5793"/>
          <ac:spMkLst>
            <pc:docMk/>
            <pc:sldMk cId="1568794242" sldId="297"/>
            <ac:spMk id="3" creationId="{7EBF5A1B-A945-9FB5-9270-F07A08C84E5D}"/>
          </ac:spMkLst>
        </pc:spChg>
        <pc:spChg chg="add del mod">
          <ac:chgData name="Gregor Gärtner" userId="e650ba367d682b2f" providerId="LiveId" clId="{DC45B67B-6EFC-5D44-8841-69F5DC9DE732}" dt="2024-10-24T17:01:14.114" v="5601"/>
          <ac:spMkLst>
            <pc:docMk/>
            <pc:sldMk cId="1568794242" sldId="297"/>
            <ac:spMk id="9" creationId="{175FED1D-F3E4-A732-C250-6787A836B635}"/>
          </ac:spMkLst>
        </pc:spChg>
        <pc:picChg chg="add mod">
          <ac:chgData name="Gregor Gärtner" userId="e650ba367d682b2f" providerId="LiveId" clId="{DC45B67B-6EFC-5D44-8841-69F5DC9DE732}" dt="2024-10-24T17:00:25.110" v="5576"/>
          <ac:picMkLst>
            <pc:docMk/>
            <pc:sldMk cId="1568794242" sldId="297"/>
            <ac:picMk id="2" creationId="{CE9A0568-6E0C-5788-A68A-B9587A8B7EE3}"/>
          </ac:picMkLst>
        </pc:picChg>
        <pc:picChg chg="del">
          <ac:chgData name="Gregor Gärtner" userId="e650ba367d682b2f" providerId="LiveId" clId="{DC45B67B-6EFC-5D44-8841-69F5DC9DE732}" dt="2024-10-24T16:57:17.175" v="5572" actId="478"/>
          <ac:picMkLst>
            <pc:docMk/>
            <pc:sldMk cId="1568794242" sldId="297"/>
            <ac:picMk id="4" creationId="{5C85900A-CF26-1A45-0836-F35BFF3423AC}"/>
          </ac:picMkLst>
        </pc:picChg>
        <pc:picChg chg="del">
          <ac:chgData name="Gregor Gärtner" userId="e650ba367d682b2f" providerId="LiveId" clId="{DC45B67B-6EFC-5D44-8841-69F5DC9DE732}" dt="2024-10-24T16:57:18.269" v="5573" actId="478"/>
          <ac:picMkLst>
            <pc:docMk/>
            <pc:sldMk cId="1568794242" sldId="297"/>
            <ac:picMk id="5" creationId="{4ABB30CB-486A-BB46-8A2B-08C4485CF499}"/>
          </ac:picMkLst>
        </pc:picChg>
        <pc:picChg chg="del">
          <ac:chgData name="Gregor Gärtner" userId="e650ba367d682b2f" providerId="LiveId" clId="{DC45B67B-6EFC-5D44-8841-69F5DC9DE732}" dt="2024-10-24T16:57:18.875" v="5574" actId="478"/>
          <ac:picMkLst>
            <pc:docMk/>
            <pc:sldMk cId="1568794242" sldId="297"/>
            <ac:picMk id="7" creationId="{8EFC87DF-64F9-9876-7B46-D3744E5022F9}"/>
          </ac:picMkLst>
        </pc:picChg>
        <pc:picChg chg="add del mod">
          <ac:chgData name="Gregor Gärtner" userId="e650ba367d682b2f" providerId="LiveId" clId="{DC45B67B-6EFC-5D44-8841-69F5DC9DE732}" dt="2024-10-24T17:01:25.730" v="5603" actId="478"/>
          <ac:picMkLst>
            <pc:docMk/>
            <pc:sldMk cId="1568794242" sldId="297"/>
            <ac:picMk id="11" creationId="{8803AF60-CEBF-E6AE-A2B5-00A76381C2AA}"/>
          </ac:picMkLst>
        </pc:picChg>
        <pc:picChg chg="add mod">
          <ac:chgData name="Gregor Gärtner" userId="e650ba367d682b2f" providerId="LiveId" clId="{DC45B67B-6EFC-5D44-8841-69F5DC9DE732}" dt="2024-10-25T07:57:03.373" v="6016" actId="1035"/>
          <ac:picMkLst>
            <pc:docMk/>
            <pc:sldMk cId="1568794242" sldId="297"/>
            <ac:picMk id="12" creationId="{9AD2DC0A-5DED-81EE-154B-DE8BA9810FA7}"/>
          </ac:picMkLst>
        </pc:picChg>
      </pc:sldChg>
      <pc:sldChg chg="addSp delSp modSp add mod">
        <pc:chgData name="Gregor Gärtner" userId="e650ba367d682b2f" providerId="LiveId" clId="{DC45B67B-6EFC-5D44-8841-69F5DC9DE732}" dt="2024-10-24T17:10:22.148" v="5771" actId="1037"/>
        <pc:sldMkLst>
          <pc:docMk/>
          <pc:sldMk cId="2643764039" sldId="298"/>
        </pc:sldMkLst>
        <pc:spChg chg="mod">
          <ac:chgData name="Gregor Gärtner" userId="e650ba367d682b2f" providerId="LiveId" clId="{DC45B67B-6EFC-5D44-8841-69F5DC9DE732}" dt="2024-10-24T17:03:04.731" v="5655" actId="20577"/>
          <ac:spMkLst>
            <pc:docMk/>
            <pc:sldMk cId="2643764039" sldId="298"/>
            <ac:spMk id="3" creationId="{6566ED6C-586E-A2C1-9A24-929B8A73495A}"/>
          </ac:spMkLst>
        </pc:spChg>
        <pc:spChg chg="add mod">
          <ac:chgData name="Gregor Gärtner" userId="e650ba367d682b2f" providerId="LiveId" clId="{DC45B67B-6EFC-5D44-8841-69F5DC9DE732}" dt="2024-10-24T17:09:18.755" v="5754" actId="1076"/>
          <ac:spMkLst>
            <pc:docMk/>
            <pc:sldMk cId="2643764039" sldId="298"/>
            <ac:spMk id="11" creationId="{CEC6CAC7-5865-3E1A-A5AA-28A62FFD52CB}"/>
          </ac:spMkLst>
        </pc:spChg>
        <pc:graphicFrameChg chg="mod">
          <ac:chgData name="Gregor Gärtner" userId="e650ba367d682b2f" providerId="LiveId" clId="{DC45B67B-6EFC-5D44-8841-69F5DC9DE732}" dt="2024-10-24T17:02:46.025" v="5625" actId="20577"/>
          <ac:graphicFrameMkLst>
            <pc:docMk/>
            <pc:sldMk cId="2643764039" sldId="298"/>
            <ac:graphicFrameMk id="8" creationId="{7A6F79B5-1462-3327-D430-D48D83B68728}"/>
          </ac:graphicFrameMkLst>
        </pc:graphicFrameChg>
        <pc:picChg chg="del">
          <ac:chgData name="Gregor Gärtner" userId="e650ba367d682b2f" providerId="LiveId" clId="{DC45B67B-6EFC-5D44-8841-69F5DC9DE732}" dt="2024-10-24T17:02:49.063" v="5627" actId="478"/>
          <ac:picMkLst>
            <pc:docMk/>
            <pc:sldMk cId="2643764039" sldId="298"/>
            <ac:picMk id="2" creationId="{A0EC33DC-8E7C-E9F7-336E-03C332A07036}"/>
          </ac:picMkLst>
        </pc:picChg>
        <pc:picChg chg="add mod">
          <ac:chgData name="Gregor Gärtner" userId="e650ba367d682b2f" providerId="LiveId" clId="{DC45B67B-6EFC-5D44-8841-69F5DC9DE732}" dt="2024-10-24T17:09:10.946" v="5751" actId="1076"/>
          <ac:picMkLst>
            <pc:docMk/>
            <pc:sldMk cId="2643764039" sldId="298"/>
            <ac:picMk id="5" creationId="{192B3595-65EB-7700-52B9-EC805BA1ECCE}"/>
          </ac:picMkLst>
        </pc:picChg>
        <pc:picChg chg="add mod">
          <ac:chgData name="Gregor Gärtner" userId="e650ba367d682b2f" providerId="LiveId" clId="{DC45B67B-6EFC-5D44-8841-69F5DC9DE732}" dt="2024-10-24T17:09:25.556" v="5755" actId="1076"/>
          <ac:picMkLst>
            <pc:docMk/>
            <pc:sldMk cId="2643764039" sldId="298"/>
            <ac:picMk id="9" creationId="{614DA69A-3332-0451-D4E3-6D6C3D076AD8}"/>
          </ac:picMkLst>
        </pc:picChg>
        <pc:picChg chg="del">
          <ac:chgData name="Gregor Gärtner" userId="e650ba367d682b2f" providerId="LiveId" clId="{DC45B67B-6EFC-5D44-8841-69F5DC9DE732}" dt="2024-10-24T17:02:48.176" v="5626" actId="478"/>
          <ac:picMkLst>
            <pc:docMk/>
            <pc:sldMk cId="2643764039" sldId="298"/>
            <ac:picMk id="12" creationId="{E192180D-B3FD-4552-E0DF-06E697A4BC27}"/>
          </ac:picMkLst>
        </pc:picChg>
        <pc:picChg chg="add mod">
          <ac:chgData name="Gregor Gärtner" userId="e650ba367d682b2f" providerId="LiveId" clId="{DC45B67B-6EFC-5D44-8841-69F5DC9DE732}" dt="2024-10-24T17:09:43.997" v="5758" actId="1076"/>
          <ac:picMkLst>
            <pc:docMk/>
            <pc:sldMk cId="2643764039" sldId="298"/>
            <ac:picMk id="13" creationId="{7FC1D98F-9F30-C268-20BC-B17255523252}"/>
          </ac:picMkLst>
        </pc:picChg>
        <pc:picChg chg="add mod">
          <ac:chgData name="Gregor Gärtner" userId="e650ba367d682b2f" providerId="LiveId" clId="{DC45B67B-6EFC-5D44-8841-69F5DC9DE732}" dt="2024-10-24T17:10:22.148" v="5771" actId="1037"/>
          <ac:picMkLst>
            <pc:docMk/>
            <pc:sldMk cId="2643764039" sldId="298"/>
            <ac:picMk id="14" creationId="{30385B2A-99A5-BC7C-8C78-314F0DAF4AA5}"/>
          </ac:picMkLst>
        </pc:picChg>
      </pc:sldChg>
      <pc:sldChg chg="modSp add mod">
        <pc:chgData name="Gregor Gärtner" userId="e650ba367d682b2f" providerId="LiveId" clId="{DC45B67B-6EFC-5D44-8841-69F5DC9DE732}" dt="2024-10-25T06:52:24.302" v="5886" actId="20577"/>
        <pc:sldMkLst>
          <pc:docMk/>
          <pc:sldMk cId="467587732" sldId="299"/>
        </pc:sldMkLst>
        <pc:spChg chg="mod">
          <ac:chgData name="Gregor Gärtner" userId="e650ba367d682b2f" providerId="LiveId" clId="{DC45B67B-6EFC-5D44-8841-69F5DC9DE732}" dt="2024-10-25T06:52:24.302" v="5886" actId="20577"/>
          <ac:spMkLst>
            <pc:docMk/>
            <pc:sldMk cId="467587732" sldId="299"/>
            <ac:spMk id="3" creationId="{DEE5BA9C-FC1D-F8B1-161B-E1E640AC8610}"/>
          </ac:spMkLst>
        </pc:spChg>
      </pc:sldChg>
      <pc:sldChg chg="new del">
        <pc:chgData name="Gregor Gärtner" userId="e650ba367d682b2f" providerId="LiveId" clId="{DC45B67B-6EFC-5D44-8841-69F5DC9DE732}" dt="2024-10-31T14:54:08.543" v="6018" actId="680"/>
        <pc:sldMkLst>
          <pc:docMk/>
          <pc:sldMk cId="780022972" sldId="300"/>
        </pc:sldMkLst>
      </pc:sldChg>
      <pc:sldChg chg="addSp delSp modSp add mod">
        <pc:chgData name="Gregor Gärtner" userId="e650ba367d682b2f" providerId="LiveId" clId="{DC45B67B-6EFC-5D44-8841-69F5DC9DE732}" dt="2024-10-31T14:54:42.590" v="6052"/>
        <pc:sldMkLst>
          <pc:docMk/>
          <pc:sldMk cId="2868659225" sldId="300"/>
        </pc:sldMkLst>
        <pc:spChg chg="add del mod">
          <ac:chgData name="Gregor Gärtner" userId="e650ba367d682b2f" providerId="LiveId" clId="{DC45B67B-6EFC-5D44-8841-69F5DC9DE732}" dt="2024-10-31T14:54:42.590" v="6052"/>
          <ac:spMkLst>
            <pc:docMk/>
            <pc:sldMk cId="2868659225" sldId="300"/>
            <ac:spMk id="2" creationId="{ABFC68A5-11F0-DB16-CE0F-C9B3DC3AE015}"/>
          </ac:spMkLst>
        </pc:spChg>
        <pc:spChg chg="mod">
          <ac:chgData name="Gregor Gärtner" userId="e650ba367d682b2f" providerId="LiveId" clId="{DC45B67B-6EFC-5D44-8841-69F5DC9DE732}" dt="2024-10-31T14:54:39.562" v="6049" actId="20577"/>
          <ac:spMkLst>
            <pc:docMk/>
            <pc:sldMk cId="2868659225" sldId="300"/>
            <ac:spMk id="3" creationId="{2B42A39D-A75C-D249-0ACC-09023EF719C2}"/>
          </ac:spMkLst>
        </pc:spChg>
        <pc:spChg chg="del">
          <ac:chgData name="Gregor Gärtner" userId="e650ba367d682b2f" providerId="LiveId" clId="{DC45B67B-6EFC-5D44-8841-69F5DC9DE732}" dt="2024-10-31T14:54:34.591" v="6047" actId="478"/>
          <ac:spMkLst>
            <pc:docMk/>
            <pc:sldMk cId="2868659225" sldId="300"/>
            <ac:spMk id="11" creationId="{3B967B7E-F70D-2BD5-A761-A76B2973D79A}"/>
          </ac:spMkLst>
        </pc:spChg>
        <pc:graphicFrameChg chg="mod">
          <ac:chgData name="Gregor Gärtner" userId="e650ba367d682b2f" providerId="LiveId" clId="{DC45B67B-6EFC-5D44-8841-69F5DC9DE732}" dt="2024-10-31T14:54:28.935" v="6044" actId="20577"/>
          <ac:graphicFrameMkLst>
            <pc:docMk/>
            <pc:sldMk cId="2868659225" sldId="300"/>
            <ac:graphicFrameMk id="8" creationId="{95756372-E517-3137-6BCB-51A40AF8EE83}"/>
          </ac:graphicFrameMkLst>
        </pc:graphicFrameChg>
        <pc:picChg chg="del">
          <ac:chgData name="Gregor Gärtner" userId="e650ba367d682b2f" providerId="LiveId" clId="{DC45B67B-6EFC-5D44-8841-69F5DC9DE732}" dt="2024-10-31T14:54:23.196" v="6020" actId="478"/>
          <ac:picMkLst>
            <pc:docMk/>
            <pc:sldMk cId="2868659225" sldId="300"/>
            <ac:picMk id="5" creationId="{50AFC3DD-38E6-0C97-3DD8-87142B313AAE}"/>
          </ac:picMkLst>
        </pc:picChg>
        <pc:picChg chg="del">
          <ac:chgData name="Gregor Gärtner" userId="e650ba367d682b2f" providerId="LiveId" clId="{DC45B67B-6EFC-5D44-8841-69F5DC9DE732}" dt="2024-10-31T14:54:24.605" v="6021" actId="478"/>
          <ac:picMkLst>
            <pc:docMk/>
            <pc:sldMk cId="2868659225" sldId="300"/>
            <ac:picMk id="9" creationId="{D402418D-41FF-193D-61D3-F4F1810F1E14}"/>
          </ac:picMkLst>
        </pc:picChg>
        <pc:picChg chg="del">
          <ac:chgData name="Gregor Gärtner" userId="e650ba367d682b2f" providerId="LiveId" clId="{DC45B67B-6EFC-5D44-8841-69F5DC9DE732}" dt="2024-10-31T14:54:33.075" v="6046" actId="478"/>
          <ac:picMkLst>
            <pc:docMk/>
            <pc:sldMk cId="2868659225" sldId="300"/>
            <ac:picMk id="13" creationId="{CAF9F5AB-3570-BE4A-C2FB-DEC1FB74978E}"/>
          </ac:picMkLst>
        </pc:picChg>
        <pc:picChg chg="del">
          <ac:chgData name="Gregor Gärtner" userId="e650ba367d682b2f" providerId="LiveId" clId="{DC45B67B-6EFC-5D44-8841-69F5DC9DE732}" dt="2024-10-31T14:54:31.909" v="6045" actId="478"/>
          <ac:picMkLst>
            <pc:docMk/>
            <pc:sldMk cId="2868659225" sldId="300"/>
            <ac:picMk id="14" creationId="{DA34E6DD-517F-54F8-5601-8B8982B3228F}"/>
          </ac:picMkLst>
        </pc:picChg>
      </pc:sldChg>
      <pc:sldChg chg="addSp modSp add mod">
        <pc:chgData name="Gregor Gärtner" userId="e650ba367d682b2f" providerId="LiveId" clId="{DC45B67B-6EFC-5D44-8841-69F5DC9DE732}" dt="2024-11-01T07:53:12.679" v="8223" actId="20577"/>
        <pc:sldMkLst>
          <pc:docMk/>
          <pc:sldMk cId="2282978759" sldId="301"/>
        </pc:sldMkLst>
        <pc:spChg chg="mod">
          <ac:chgData name="Gregor Gärtner" userId="e650ba367d682b2f" providerId="LiveId" clId="{DC45B67B-6EFC-5D44-8841-69F5DC9DE732}" dt="2024-11-01T07:53:12.679" v="8223" actId="20577"/>
          <ac:spMkLst>
            <pc:docMk/>
            <pc:sldMk cId="2282978759" sldId="301"/>
            <ac:spMk id="3" creationId="{6BA57218-9E9F-34EB-16F4-281755D6E0B8}"/>
          </ac:spMkLst>
        </pc:spChg>
        <pc:graphicFrameChg chg="mod">
          <ac:chgData name="Gregor Gärtner" userId="e650ba367d682b2f" providerId="LiveId" clId="{DC45B67B-6EFC-5D44-8841-69F5DC9DE732}" dt="2024-10-31T14:54:57.147" v="6073" actId="20577"/>
          <ac:graphicFrameMkLst>
            <pc:docMk/>
            <pc:sldMk cId="2282978759" sldId="301"/>
            <ac:graphicFrameMk id="8" creationId="{CF3B8C76-E8E8-A149-D926-CD67943C1B25}"/>
          </ac:graphicFrameMkLst>
        </pc:graphicFrameChg>
        <pc:picChg chg="add mod">
          <ac:chgData name="Gregor Gärtner" userId="e650ba367d682b2f" providerId="LiveId" clId="{DC45B67B-6EFC-5D44-8841-69F5DC9DE732}" dt="2024-11-01T07:44:59.462" v="8083" actId="1076"/>
          <ac:picMkLst>
            <pc:docMk/>
            <pc:sldMk cId="2282978759" sldId="301"/>
            <ac:picMk id="5" creationId="{429FE5C1-9A74-B24E-D286-29E5E1C4EB74}"/>
          </ac:picMkLst>
        </pc:picChg>
      </pc:sldChg>
      <pc:sldChg chg="addSp delSp modSp add mod modAnim">
        <pc:chgData name="Gregor Gärtner" userId="e650ba367d682b2f" providerId="LiveId" clId="{DC45B67B-6EFC-5D44-8841-69F5DC9DE732}" dt="2024-10-31T20:30:19.113" v="6419"/>
        <pc:sldMkLst>
          <pc:docMk/>
          <pc:sldMk cId="1859251189" sldId="302"/>
        </pc:sldMkLst>
        <pc:spChg chg="del mod">
          <ac:chgData name="Gregor Gärtner" userId="e650ba367d682b2f" providerId="LiveId" clId="{DC45B67B-6EFC-5D44-8841-69F5DC9DE732}" dt="2024-10-31T14:57:00.284" v="6184" actId="478"/>
          <ac:spMkLst>
            <pc:docMk/>
            <pc:sldMk cId="1859251189" sldId="302"/>
            <ac:spMk id="3" creationId="{D3535528-6C4D-D8AA-3238-7D6B4EBD5742}"/>
          </ac:spMkLst>
        </pc:spChg>
        <pc:spChg chg="add del mod">
          <ac:chgData name="Gregor Gärtner" userId="e650ba367d682b2f" providerId="LiveId" clId="{DC45B67B-6EFC-5D44-8841-69F5DC9DE732}" dt="2024-10-31T14:57:10.416" v="6187" actId="478"/>
          <ac:spMkLst>
            <pc:docMk/>
            <pc:sldMk cId="1859251189" sldId="302"/>
            <ac:spMk id="12" creationId="{17957FBD-72D6-647F-EA5D-F3992E77094B}"/>
          </ac:spMkLst>
        </pc:spChg>
        <pc:spChg chg="add mod">
          <ac:chgData name="Gregor Gärtner" userId="e650ba367d682b2f" providerId="LiveId" clId="{DC45B67B-6EFC-5D44-8841-69F5DC9DE732}" dt="2024-10-31T15:00:31.318" v="6396" actId="20577"/>
          <ac:spMkLst>
            <pc:docMk/>
            <pc:sldMk cId="1859251189" sldId="302"/>
            <ac:spMk id="13" creationId="{2A3C93DC-ECBA-2BA5-4B8B-908F60A0D74E}"/>
          </ac:spMkLst>
        </pc:spChg>
        <pc:spChg chg="add del mod">
          <ac:chgData name="Gregor Gärtner" userId="e650ba367d682b2f" providerId="LiveId" clId="{DC45B67B-6EFC-5D44-8841-69F5DC9DE732}" dt="2024-10-31T20:28:35.053" v="6403"/>
          <ac:spMkLst>
            <pc:docMk/>
            <pc:sldMk cId="1859251189" sldId="302"/>
            <ac:spMk id="15" creationId="{A964690C-7ED0-8919-F0A5-A90C399D341B}"/>
          </ac:spMkLst>
        </pc:spChg>
        <pc:graphicFrameChg chg="mod">
          <ac:chgData name="Gregor Gärtner" userId="e650ba367d682b2f" providerId="LiveId" clId="{DC45B67B-6EFC-5D44-8841-69F5DC9DE732}" dt="2024-10-31T14:55:22.433" v="6137" actId="20577"/>
          <ac:graphicFrameMkLst>
            <pc:docMk/>
            <pc:sldMk cId="1859251189" sldId="302"/>
            <ac:graphicFrameMk id="8" creationId="{DD81103C-9D04-005C-1A3F-E20625A82485}"/>
          </ac:graphicFrameMkLst>
        </pc:graphicFrameChg>
        <pc:picChg chg="add mod">
          <ac:chgData name="Gregor Gärtner" userId="e650ba367d682b2f" providerId="LiveId" clId="{DC45B67B-6EFC-5D44-8841-69F5DC9DE732}" dt="2024-10-31T20:29:47.780" v="6414" actId="1076"/>
          <ac:picMkLst>
            <pc:docMk/>
            <pc:sldMk cId="1859251189" sldId="302"/>
            <ac:picMk id="4" creationId="{89C426E3-F5D9-B337-D684-4F23CC2F8080}"/>
          </ac:picMkLst>
        </pc:picChg>
        <pc:picChg chg="add mod">
          <ac:chgData name="Gregor Gärtner" userId="e650ba367d682b2f" providerId="LiveId" clId="{DC45B67B-6EFC-5D44-8841-69F5DC9DE732}" dt="2024-10-31T20:29:58.396" v="6416" actId="1076"/>
          <ac:picMkLst>
            <pc:docMk/>
            <pc:sldMk cId="1859251189" sldId="302"/>
            <ac:picMk id="5" creationId="{F6943A3D-EB91-CFFE-6338-9F6FE3DA3756}"/>
          </ac:picMkLst>
        </pc:picChg>
        <pc:picChg chg="add del mod">
          <ac:chgData name="Gregor Gärtner" userId="e650ba367d682b2f" providerId="LiveId" clId="{DC45B67B-6EFC-5D44-8841-69F5DC9DE732}" dt="2024-10-31T20:29:02.437" v="6409" actId="478"/>
          <ac:picMkLst>
            <pc:docMk/>
            <pc:sldMk cId="1859251189" sldId="302"/>
            <ac:picMk id="7" creationId="{ACE4AD56-0D87-671B-63E5-620393FC47F4}"/>
          </ac:picMkLst>
        </pc:picChg>
        <pc:picChg chg="add mod">
          <ac:chgData name="Gregor Gärtner" userId="e650ba367d682b2f" providerId="LiveId" clId="{DC45B67B-6EFC-5D44-8841-69F5DC9DE732}" dt="2024-10-31T20:30:04.815" v="6417" actId="1076"/>
          <ac:picMkLst>
            <pc:docMk/>
            <pc:sldMk cId="1859251189" sldId="302"/>
            <ac:picMk id="9" creationId="{D9B71C41-0390-6850-F5D8-99ED7D4820D9}"/>
          </ac:picMkLst>
        </pc:picChg>
        <pc:picChg chg="add mod">
          <ac:chgData name="Gregor Gärtner" userId="e650ba367d682b2f" providerId="LiveId" clId="{DC45B67B-6EFC-5D44-8841-69F5DC9DE732}" dt="2024-10-31T20:29:53.012" v="6415" actId="1076"/>
          <ac:picMkLst>
            <pc:docMk/>
            <pc:sldMk cId="1859251189" sldId="302"/>
            <ac:picMk id="14" creationId="{AA420960-7FA8-9A29-ACC2-BA69FFA0B5A3}"/>
          </ac:picMkLst>
        </pc:picChg>
      </pc:sldChg>
      <pc:sldChg chg="addSp delSp modSp add mod modTransition modAnim">
        <pc:chgData name="Gregor Gärtner" userId="e650ba367d682b2f" providerId="LiveId" clId="{DC45B67B-6EFC-5D44-8841-69F5DC9DE732}" dt="2024-10-31T21:17:29.214" v="6848" actId="21"/>
        <pc:sldMkLst>
          <pc:docMk/>
          <pc:sldMk cId="50612450" sldId="303"/>
        </pc:sldMkLst>
        <pc:spChg chg="add del mod">
          <ac:chgData name="Gregor Gärtner" userId="e650ba367d682b2f" providerId="LiveId" clId="{DC45B67B-6EFC-5D44-8841-69F5DC9DE732}" dt="2024-10-31T20:35:47.806" v="6522"/>
          <ac:spMkLst>
            <pc:docMk/>
            <pc:sldMk cId="50612450" sldId="303"/>
            <ac:spMk id="3" creationId="{FD97DFE1-5E6A-7AAE-73D5-4530809BA769}"/>
          </ac:spMkLst>
        </pc:spChg>
        <pc:spChg chg="mod">
          <ac:chgData name="Gregor Gärtner" userId="e650ba367d682b2f" providerId="LiveId" clId="{DC45B67B-6EFC-5D44-8841-69F5DC9DE732}" dt="2024-10-31T20:35:26.492" v="6513" actId="20577"/>
          <ac:spMkLst>
            <pc:docMk/>
            <pc:sldMk cId="50612450" sldId="303"/>
            <ac:spMk id="13" creationId="{8AACD748-8AB3-5403-F62E-630F80B300A0}"/>
          </ac:spMkLst>
        </pc:spChg>
        <pc:graphicFrameChg chg="mod">
          <ac:chgData name="Gregor Gärtner" userId="e650ba367d682b2f" providerId="LiveId" clId="{DC45B67B-6EFC-5D44-8841-69F5DC9DE732}" dt="2024-10-31T20:33:34.422" v="6422" actId="20577"/>
          <ac:graphicFrameMkLst>
            <pc:docMk/>
            <pc:sldMk cId="50612450" sldId="303"/>
            <ac:graphicFrameMk id="8" creationId="{5926E79C-B9F6-70C4-B0F7-E0BAA7EC1C1B}"/>
          </ac:graphicFrameMkLst>
        </pc:graphicFrameChg>
        <pc:picChg chg="mod">
          <ac:chgData name="Gregor Gärtner" userId="e650ba367d682b2f" providerId="LiveId" clId="{DC45B67B-6EFC-5D44-8841-69F5DC9DE732}" dt="2024-10-31T20:34:53.883" v="6471" actId="1076"/>
          <ac:picMkLst>
            <pc:docMk/>
            <pc:sldMk cId="50612450" sldId="303"/>
            <ac:picMk id="4" creationId="{31E24AF0-00E1-C5DC-2300-059C547414C2}"/>
          </ac:picMkLst>
        </pc:picChg>
        <pc:picChg chg="mod">
          <ac:chgData name="Gregor Gärtner" userId="e650ba367d682b2f" providerId="LiveId" clId="{DC45B67B-6EFC-5D44-8841-69F5DC9DE732}" dt="2024-10-31T20:35:30.184" v="6514" actId="1076"/>
          <ac:picMkLst>
            <pc:docMk/>
            <pc:sldMk cId="50612450" sldId="303"/>
            <ac:picMk id="5" creationId="{49376065-1B02-26F2-29CE-5FC8ABCC8A4C}"/>
          </ac:picMkLst>
        </pc:picChg>
        <pc:picChg chg="mod">
          <ac:chgData name="Gregor Gärtner" userId="e650ba367d682b2f" providerId="LiveId" clId="{DC45B67B-6EFC-5D44-8841-69F5DC9DE732}" dt="2024-10-31T20:35:45.351" v="6520" actId="1076"/>
          <ac:picMkLst>
            <pc:docMk/>
            <pc:sldMk cId="50612450" sldId="303"/>
            <ac:picMk id="7" creationId="{92ADEEF5-D327-467D-F3E0-E9F45FE26EB5}"/>
          </ac:picMkLst>
        </pc:picChg>
        <pc:picChg chg="mod">
          <ac:chgData name="Gregor Gärtner" userId="e650ba367d682b2f" providerId="LiveId" clId="{DC45B67B-6EFC-5D44-8841-69F5DC9DE732}" dt="2024-10-31T20:35:35.366" v="6519" actId="1038"/>
          <ac:picMkLst>
            <pc:docMk/>
            <pc:sldMk cId="50612450" sldId="303"/>
            <ac:picMk id="9" creationId="{B418128D-2318-8B50-C250-CA238DD921CB}"/>
          </ac:picMkLst>
        </pc:picChg>
        <pc:picChg chg="add mod">
          <ac:chgData name="Gregor Gärtner" userId="e650ba367d682b2f" providerId="LiveId" clId="{DC45B67B-6EFC-5D44-8841-69F5DC9DE732}" dt="2024-10-31T20:57:10.124" v="6623" actId="1037"/>
          <ac:picMkLst>
            <pc:docMk/>
            <pc:sldMk cId="50612450" sldId="303"/>
            <ac:picMk id="11" creationId="{96D93540-F560-8FED-3A64-368275309C5A}"/>
          </ac:picMkLst>
        </pc:picChg>
        <pc:picChg chg="mod">
          <ac:chgData name="Gregor Gärtner" userId="e650ba367d682b2f" providerId="LiveId" clId="{DC45B67B-6EFC-5D44-8841-69F5DC9DE732}" dt="2024-10-31T20:34:50.618" v="6470" actId="1076"/>
          <ac:picMkLst>
            <pc:docMk/>
            <pc:sldMk cId="50612450" sldId="303"/>
            <ac:picMk id="14" creationId="{3A40D525-D6F8-5D60-BF09-303ECB5FBF34}"/>
          </ac:picMkLst>
        </pc:picChg>
        <pc:picChg chg="add del mod">
          <ac:chgData name="Gregor Gärtner" userId="e650ba367d682b2f" providerId="LiveId" clId="{DC45B67B-6EFC-5D44-8841-69F5DC9DE732}" dt="2024-10-31T21:17:29.214" v="6848" actId="21"/>
          <ac:picMkLst>
            <pc:docMk/>
            <pc:sldMk cId="50612450" sldId="303"/>
            <ac:picMk id="16" creationId="{726CC82F-AD21-7DDD-9CBD-0DD24EB483EF}"/>
          </ac:picMkLst>
        </pc:picChg>
      </pc:sldChg>
      <pc:sldChg chg="addSp delSp modSp add mod modTransition modAnim">
        <pc:chgData name="Gregor Gärtner" userId="e650ba367d682b2f" providerId="LiveId" clId="{DC45B67B-6EFC-5D44-8841-69F5DC9DE732}" dt="2024-10-31T21:51:46.794" v="7232"/>
        <pc:sldMkLst>
          <pc:docMk/>
          <pc:sldMk cId="577103934" sldId="304"/>
        </pc:sldMkLst>
        <pc:spChg chg="mod">
          <ac:chgData name="Gregor Gärtner" userId="e650ba367d682b2f" providerId="LiveId" clId="{DC45B67B-6EFC-5D44-8841-69F5DC9DE732}" dt="2024-10-31T20:55:20.742" v="6563" actId="20577"/>
          <ac:spMkLst>
            <pc:docMk/>
            <pc:sldMk cId="577103934" sldId="304"/>
            <ac:spMk id="13" creationId="{C8B62CDE-0711-DBFD-A337-080C271763CF}"/>
          </ac:spMkLst>
        </pc:spChg>
        <pc:spChg chg="add mod">
          <ac:chgData name="Gregor Gärtner" userId="e650ba367d682b2f" providerId="LiveId" clId="{DC45B67B-6EFC-5D44-8841-69F5DC9DE732}" dt="2024-10-31T21:51:38.310" v="7231" actId="1076"/>
          <ac:spMkLst>
            <pc:docMk/>
            <pc:sldMk cId="577103934" sldId="304"/>
            <ac:spMk id="17" creationId="{8ABBE9F6-D11A-B4EE-9B48-BDBF51B3CBFA}"/>
          </ac:spMkLst>
        </pc:spChg>
        <pc:spChg chg="add mod">
          <ac:chgData name="Gregor Gärtner" userId="e650ba367d682b2f" providerId="LiveId" clId="{DC45B67B-6EFC-5D44-8841-69F5DC9DE732}" dt="2024-10-31T21:50:48.579" v="7187" actId="692"/>
          <ac:spMkLst>
            <pc:docMk/>
            <pc:sldMk cId="577103934" sldId="304"/>
            <ac:spMk id="18" creationId="{B9672FEA-A065-A0AF-D26B-1A61E2734B3B}"/>
          </ac:spMkLst>
        </pc:spChg>
        <pc:picChg chg="add mod">
          <ac:chgData name="Gregor Gärtner" userId="e650ba367d682b2f" providerId="LiveId" clId="{DC45B67B-6EFC-5D44-8841-69F5DC9DE732}" dt="2024-10-31T20:58:10.009" v="6628" actId="1076"/>
          <ac:picMkLst>
            <pc:docMk/>
            <pc:sldMk cId="577103934" sldId="304"/>
            <ac:picMk id="3" creationId="{8A0251F2-BC3D-056F-510B-C06B7F135595}"/>
          </ac:picMkLst>
        </pc:picChg>
        <pc:picChg chg="del">
          <ac:chgData name="Gregor Gärtner" userId="e650ba367d682b2f" providerId="LiveId" clId="{DC45B67B-6EFC-5D44-8841-69F5DC9DE732}" dt="2024-10-31T20:52:09.022" v="6525" actId="478"/>
          <ac:picMkLst>
            <pc:docMk/>
            <pc:sldMk cId="577103934" sldId="304"/>
            <ac:picMk id="4" creationId="{7A9A9C75-9F90-3D8D-5F82-F5179709668A}"/>
          </ac:picMkLst>
        </pc:picChg>
        <pc:picChg chg="del">
          <ac:chgData name="Gregor Gärtner" userId="e650ba367d682b2f" providerId="LiveId" clId="{DC45B67B-6EFC-5D44-8841-69F5DC9DE732}" dt="2024-10-31T20:52:10.479" v="6526" actId="478"/>
          <ac:picMkLst>
            <pc:docMk/>
            <pc:sldMk cId="577103934" sldId="304"/>
            <ac:picMk id="5" creationId="{FAA49AFF-A12E-E289-8B85-8E21C5B2B251}"/>
          </ac:picMkLst>
        </pc:picChg>
        <pc:picChg chg="del">
          <ac:chgData name="Gregor Gärtner" userId="e650ba367d682b2f" providerId="LiveId" clId="{DC45B67B-6EFC-5D44-8841-69F5DC9DE732}" dt="2024-10-31T20:52:12.954" v="6528" actId="478"/>
          <ac:picMkLst>
            <pc:docMk/>
            <pc:sldMk cId="577103934" sldId="304"/>
            <ac:picMk id="7" creationId="{D9555ECB-E762-EA0B-D290-39E0620501F8}"/>
          </ac:picMkLst>
        </pc:picChg>
        <pc:picChg chg="del">
          <ac:chgData name="Gregor Gärtner" userId="e650ba367d682b2f" providerId="LiveId" clId="{DC45B67B-6EFC-5D44-8841-69F5DC9DE732}" dt="2024-10-31T20:52:11.645" v="6527" actId="478"/>
          <ac:picMkLst>
            <pc:docMk/>
            <pc:sldMk cId="577103934" sldId="304"/>
            <ac:picMk id="9" creationId="{2E37B67D-3084-ACF9-15DE-EF5814B04FE6}"/>
          </ac:picMkLst>
        </pc:picChg>
        <pc:picChg chg="add mod">
          <ac:chgData name="Gregor Gärtner" userId="e650ba367d682b2f" providerId="LiveId" clId="{DC45B67B-6EFC-5D44-8841-69F5DC9DE732}" dt="2024-10-31T20:58:56.504" v="6635" actId="1076"/>
          <ac:picMkLst>
            <pc:docMk/>
            <pc:sldMk cId="577103934" sldId="304"/>
            <ac:picMk id="12" creationId="{87DE06D2-A623-01CE-D9E4-A1F4DD58C8BD}"/>
          </ac:picMkLst>
        </pc:picChg>
        <pc:picChg chg="del">
          <ac:chgData name="Gregor Gärtner" userId="e650ba367d682b2f" providerId="LiveId" clId="{DC45B67B-6EFC-5D44-8841-69F5DC9DE732}" dt="2024-10-31T20:52:07.767" v="6524" actId="478"/>
          <ac:picMkLst>
            <pc:docMk/>
            <pc:sldMk cId="577103934" sldId="304"/>
            <ac:picMk id="14" creationId="{BF3D1657-C8A9-6F22-8A0D-C83677D356EF}"/>
          </ac:picMkLst>
        </pc:picChg>
        <pc:picChg chg="add mod">
          <ac:chgData name="Gregor Gärtner" userId="e650ba367d682b2f" providerId="LiveId" clId="{DC45B67B-6EFC-5D44-8841-69F5DC9DE732}" dt="2024-10-31T21:17:58.880" v="6912" actId="1038"/>
          <ac:picMkLst>
            <pc:docMk/>
            <pc:sldMk cId="577103934" sldId="304"/>
            <ac:picMk id="16" creationId="{932BD602-62EA-88D6-A1DB-CA6941402046}"/>
          </ac:picMkLst>
        </pc:picChg>
      </pc:sldChg>
      <pc:sldChg chg="addSp delSp modSp add mod modTransition modAnim">
        <pc:chgData name="Gregor Gärtner" userId="e650ba367d682b2f" providerId="LiveId" clId="{DC45B67B-6EFC-5D44-8841-69F5DC9DE732}" dt="2024-10-31T21:47:15.267" v="7051"/>
        <pc:sldMkLst>
          <pc:docMk/>
          <pc:sldMk cId="3289931916" sldId="305"/>
        </pc:sldMkLst>
        <pc:spChg chg="mod">
          <ac:chgData name="Gregor Gärtner" userId="e650ba367d682b2f" providerId="LiveId" clId="{DC45B67B-6EFC-5D44-8841-69F5DC9DE732}" dt="2024-10-31T21:03:57.661" v="6821" actId="5793"/>
          <ac:spMkLst>
            <pc:docMk/>
            <pc:sldMk cId="3289931916" sldId="305"/>
            <ac:spMk id="13" creationId="{332AE7F7-52BF-AAC9-DA66-568FFD6C9BC8}"/>
          </ac:spMkLst>
        </pc:spChg>
        <pc:picChg chg="del">
          <ac:chgData name="Gregor Gärtner" userId="e650ba367d682b2f" providerId="LiveId" clId="{DC45B67B-6EFC-5D44-8841-69F5DC9DE732}" dt="2024-10-31T21:01:31.276" v="6715" actId="478"/>
          <ac:picMkLst>
            <pc:docMk/>
            <pc:sldMk cId="3289931916" sldId="305"/>
            <ac:picMk id="3" creationId="{7CCCBB1F-DB6C-3FD5-E0DE-A2D7DC2F6277}"/>
          </ac:picMkLst>
        </pc:picChg>
        <pc:picChg chg="add mod">
          <ac:chgData name="Gregor Gärtner" userId="e650ba367d682b2f" providerId="LiveId" clId="{DC45B67B-6EFC-5D44-8841-69F5DC9DE732}" dt="2024-10-31T21:02:22.643" v="6724" actId="1076"/>
          <ac:picMkLst>
            <pc:docMk/>
            <pc:sldMk cId="3289931916" sldId="305"/>
            <ac:picMk id="4" creationId="{3A9FBBEE-8EB0-AF41-B46A-6FF9D11BB9B5}"/>
          </ac:picMkLst>
        </pc:picChg>
        <pc:picChg chg="add mod">
          <ac:chgData name="Gregor Gärtner" userId="e650ba367d682b2f" providerId="LiveId" clId="{DC45B67B-6EFC-5D44-8841-69F5DC9DE732}" dt="2024-10-31T21:03:21.814" v="6772" actId="1076"/>
          <ac:picMkLst>
            <pc:docMk/>
            <pc:sldMk cId="3289931916" sldId="305"/>
            <ac:picMk id="5" creationId="{EC79D955-D398-8ADF-B1B2-409F9AA363CE}"/>
          </ac:picMkLst>
        </pc:picChg>
        <pc:picChg chg="add mod">
          <ac:chgData name="Gregor Gärtner" userId="e650ba367d682b2f" providerId="LiveId" clId="{DC45B67B-6EFC-5D44-8841-69F5DC9DE732}" dt="2024-10-31T21:04:13.336" v="6825" actId="1076"/>
          <ac:picMkLst>
            <pc:docMk/>
            <pc:sldMk cId="3289931916" sldId="305"/>
            <ac:picMk id="7" creationId="{D6A1B7A5-A2D7-B838-069B-7CF1E201A4F2}"/>
          </ac:picMkLst>
        </pc:picChg>
        <pc:picChg chg="add mod">
          <ac:chgData name="Gregor Gärtner" userId="e650ba367d682b2f" providerId="LiveId" clId="{DC45B67B-6EFC-5D44-8841-69F5DC9DE732}" dt="2024-10-31T21:43:34.389" v="7046" actId="14100"/>
          <ac:picMkLst>
            <pc:docMk/>
            <pc:sldMk cId="3289931916" sldId="305"/>
            <ac:picMk id="9" creationId="{FF36DD79-9ABE-2F41-D142-AF710E5549D9}"/>
          </ac:picMkLst>
        </pc:picChg>
        <pc:picChg chg="add mod">
          <ac:chgData name="Gregor Gärtner" userId="e650ba367d682b2f" providerId="LiveId" clId="{DC45B67B-6EFC-5D44-8841-69F5DC9DE732}" dt="2024-10-31T21:06:45.573" v="6842" actId="1076"/>
          <ac:picMkLst>
            <pc:docMk/>
            <pc:sldMk cId="3289931916" sldId="305"/>
            <ac:picMk id="11" creationId="{E1C6DAFB-26A4-3A39-21CC-8C607F54044B}"/>
          </ac:picMkLst>
        </pc:picChg>
        <pc:picChg chg="del">
          <ac:chgData name="Gregor Gärtner" userId="e650ba367d682b2f" providerId="LiveId" clId="{DC45B67B-6EFC-5D44-8841-69F5DC9DE732}" dt="2024-10-31T21:02:15.600" v="6722" actId="478"/>
          <ac:picMkLst>
            <pc:docMk/>
            <pc:sldMk cId="3289931916" sldId="305"/>
            <ac:picMk id="12" creationId="{00DD55CE-DF4E-CE2D-1A51-93B900F74C83}"/>
          </ac:picMkLst>
        </pc:picChg>
        <pc:picChg chg="add mod">
          <ac:chgData name="Gregor Gärtner" userId="e650ba367d682b2f" providerId="LiveId" clId="{DC45B67B-6EFC-5D44-8841-69F5DC9DE732}" dt="2024-10-31T21:43:42.145" v="7048" actId="14100"/>
          <ac:picMkLst>
            <pc:docMk/>
            <pc:sldMk cId="3289931916" sldId="305"/>
            <ac:picMk id="16" creationId="{8AE0A2D2-4C52-F178-264D-1FC0D2F576DA}"/>
          </ac:picMkLst>
        </pc:picChg>
      </pc:sldChg>
      <pc:sldChg chg="addSp delSp modSp add mod modTransition delAnim">
        <pc:chgData name="Gregor Gärtner" userId="e650ba367d682b2f" providerId="LiveId" clId="{DC45B67B-6EFC-5D44-8841-69F5DC9DE732}" dt="2024-11-01T07:33:13.474" v="8082" actId="20577"/>
        <pc:sldMkLst>
          <pc:docMk/>
          <pc:sldMk cId="1119316583" sldId="306"/>
        </pc:sldMkLst>
        <pc:spChg chg="mod">
          <ac:chgData name="Gregor Gärtner" userId="e650ba367d682b2f" providerId="LiveId" clId="{DC45B67B-6EFC-5D44-8841-69F5DC9DE732}" dt="2024-11-01T07:33:13.474" v="8082" actId="20577"/>
          <ac:spMkLst>
            <pc:docMk/>
            <pc:sldMk cId="1119316583" sldId="306"/>
            <ac:spMk id="13" creationId="{C5859320-AD03-D5ED-D87B-CA7264C0D20F}"/>
          </ac:spMkLst>
        </pc:spChg>
        <pc:graphicFrameChg chg="add del mod modGraphic">
          <ac:chgData name="Gregor Gärtner" userId="e650ba367d682b2f" providerId="LiveId" clId="{DC45B67B-6EFC-5D44-8841-69F5DC9DE732}" dt="2024-10-31T21:40:14.164" v="6975" actId="478"/>
          <ac:graphicFrameMkLst>
            <pc:docMk/>
            <pc:sldMk cId="1119316583" sldId="306"/>
            <ac:graphicFrameMk id="3" creationId="{A3CD6741-B253-35FD-9122-C4C28C59D3C8}"/>
          </ac:graphicFrameMkLst>
        </pc:graphicFrameChg>
        <pc:picChg chg="del">
          <ac:chgData name="Gregor Gärtner" userId="e650ba367d682b2f" providerId="LiveId" clId="{DC45B67B-6EFC-5D44-8841-69F5DC9DE732}" dt="2024-10-31T21:36:08.166" v="6917" actId="478"/>
          <ac:picMkLst>
            <pc:docMk/>
            <pc:sldMk cId="1119316583" sldId="306"/>
            <ac:picMk id="4" creationId="{2D7CE731-130A-0B94-2425-067D949A8CD0}"/>
          </ac:picMkLst>
        </pc:picChg>
        <pc:picChg chg="del">
          <ac:chgData name="Gregor Gärtner" userId="e650ba367d682b2f" providerId="LiveId" clId="{DC45B67B-6EFC-5D44-8841-69F5DC9DE732}" dt="2024-10-31T21:36:07.188" v="6916" actId="478"/>
          <ac:picMkLst>
            <pc:docMk/>
            <pc:sldMk cId="1119316583" sldId="306"/>
            <ac:picMk id="5" creationId="{C4F1982F-098D-A7BD-D45E-0A8310425CF5}"/>
          </ac:picMkLst>
        </pc:picChg>
        <pc:picChg chg="del">
          <ac:chgData name="Gregor Gärtner" userId="e650ba367d682b2f" providerId="LiveId" clId="{DC45B67B-6EFC-5D44-8841-69F5DC9DE732}" dt="2024-10-31T21:36:10.190" v="6918" actId="478"/>
          <ac:picMkLst>
            <pc:docMk/>
            <pc:sldMk cId="1119316583" sldId="306"/>
            <ac:picMk id="7" creationId="{1DEE82EE-45B6-8E64-8872-7BB0CE35F953}"/>
          </ac:picMkLst>
        </pc:picChg>
        <pc:picChg chg="del">
          <ac:chgData name="Gregor Gärtner" userId="e650ba367d682b2f" providerId="LiveId" clId="{DC45B67B-6EFC-5D44-8841-69F5DC9DE732}" dt="2024-10-31T21:36:03.958" v="6914" actId="478"/>
          <ac:picMkLst>
            <pc:docMk/>
            <pc:sldMk cId="1119316583" sldId="306"/>
            <ac:picMk id="9" creationId="{EDAA79E2-EB15-B24D-20A9-34571A16A613}"/>
          </ac:picMkLst>
        </pc:picChg>
        <pc:picChg chg="del">
          <ac:chgData name="Gregor Gärtner" userId="e650ba367d682b2f" providerId="LiveId" clId="{DC45B67B-6EFC-5D44-8841-69F5DC9DE732}" dt="2024-10-31T21:36:05.284" v="6915" actId="478"/>
          <ac:picMkLst>
            <pc:docMk/>
            <pc:sldMk cId="1119316583" sldId="306"/>
            <ac:picMk id="11" creationId="{5740A406-6828-E126-3D23-BF82D210739A}"/>
          </ac:picMkLst>
        </pc:picChg>
      </pc:sldChg>
      <pc:sldChg chg="modSp add mod">
        <pc:chgData name="Gregor Gärtner" userId="e650ba367d682b2f" providerId="LiveId" clId="{DC45B67B-6EFC-5D44-8841-69F5DC9DE732}" dt="2024-10-31T22:20:10.693" v="8033" actId="15"/>
        <pc:sldMkLst>
          <pc:docMk/>
          <pc:sldMk cId="3521960381" sldId="307"/>
        </pc:sldMkLst>
        <pc:spChg chg="mod">
          <ac:chgData name="Gregor Gärtner" userId="e650ba367d682b2f" providerId="LiveId" clId="{DC45B67B-6EFC-5D44-8841-69F5DC9DE732}" dt="2024-10-31T22:20:10.693" v="8033" actId="15"/>
          <ac:spMkLst>
            <pc:docMk/>
            <pc:sldMk cId="3521960381" sldId="307"/>
            <ac:spMk id="13" creationId="{A7C9F09C-5433-1905-9CA6-ACB68E114EC5}"/>
          </ac:spMkLst>
        </pc:spChg>
        <pc:graphicFrameChg chg="mod">
          <ac:chgData name="Gregor Gärtner" userId="e650ba367d682b2f" providerId="LiveId" clId="{DC45B67B-6EFC-5D44-8841-69F5DC9DE732}" dt="2024-10-31T22:16:36.884" v="7667" actId="20577"/>
          <ac:graphicFrameMkLst>
            <pc:docMk/>
            <pc:sldMk cId="3521960381" sldId="307"/>
            <ac:graphicFrameMk id="8" creationId="{9821D85C-9DF2-A127-7CC5-9DB98966060E}"/>
          </ac:graphicFrameMkLst>
        </pc:graphicFrameChg>
      </pc:sldChg>
      <pc:sldChg chg="modSp add mod">
        <pc:chgData name="Gregor Gärtner" userId="e650ba367d682b2f" providerId="LiveId" clId="{DC45B67B-6EFC-5D44-8841-69F5DC9DE732}" dt="2024-11-07T17:30:48.953" v="8241" actId="20577"/>
        <pc:sldMkLst>
          <pc:docMk/>
          <pc:sldMk cId="3023468965" sldId="308"/>
        </pc:sldMkLst>
        <pc:spChg chg="mod">
          <ac:chgData name="Gregor Gärtner" userId="e650ba367d682b2f" providerId="LiveId" clId="{DC45B67B-6EFC-5D44-8841-69F5DC9DE732}" dt="2024-11-07T17:30:48.953" v="8241" actId="20577"/>
          <ac:spMkLst>
            <pc:docMk/>
            <pc:sldMk cId="3023468965" sldId="308"/>
            <ac:spMk id="13" creationId="{9E5D09DF-7A77-5C46-2018-8B4D3EBF281F}"/>
          </ac:spMkLst>
        </pc:spChg>
        <pc:graphicFrameChg chg="mod">
          <ac:chgData name="Gregor Gärtner" userId="e650ba367d682b2f" providerId="LiveId" clId="{DC45B67B-6EFC-5D44-8841-69F5DC9DE732}" dt="2024-11-07T17:30:33.332" v="8236" actId="20577"/>
          <ac:graphicFrameMkLst>
            <pc:docMk/>
            <pc:sldMk cId="3023468965" sldId="308"/>
            <ac:graphicFrameMk id="8" creationId="{56E3E569-52DC-BAF8-280C-9998B862A107}"/>
          </ac:graphicFrameMkLst>
        </pc:graphicFrameChg>
      </pc:sldChg>
      <pc:sldChg chg="addSp delSp modSp add mod modAnim">
        <pc:chgData name="Gregor Gärtner" userId="e650ba367d682b2f" providerId="LiveId" clId="{DC45B67B-6EFC-5D44-8841-69F5DC9DE732}" dt="2024-11-07T17:59:19.607" v="9701"/>
        <pc:sldMkLst>
          <pc:docMk/>
          <pc:sldMk cId="1451510981" sldId="309"/>
        </pc:sldMkLst>
        <pc:spChg chg="mod">
          <ac:chgData name="Gregor Gärtner" userId="e650ba367d682b2f" providerId="LiveId" clId="{DC45B67B-6EFC-5D44-8841-69F5DC9DE732}" dt="2024-11-07T17:57:33.069" v="9634" actId="20577"/>
          <ac:spMkLst>
            <pc:docMk/>
            <pc:sldMk cId="1451510981" sldId="309"/>
            <ac:spMk id="13" creationId="{EF8AA0CF-40AB-92F5-6F5E-FFA661B0E73D}"/>
          </ac:spMkLst>
        </pc:spChg>
        <pc:graphicFrameChg chg="mod">
          <ac:chgData name="Gregor Gärtner" userId="e650ba367d682b2f" providerId="LiveId" clId="{DC45B67B-6EFC-5D44-8841-69F5DC9DE732}" dt="2024-11-07T17:31:09.400" v="8260" actId="20577"/>
          <ac:graphicFrameMkLst>
            <pc:docMk/>
            <pc:sldMk cId="1451510981" sldId="309"/>
            <ac:graphicFrameMk id="8" creationId="{E705949A-2E57-0080-2E43-C56C98C1A646}"/>
          </ac:graphicFrameMkLst>
        </pc:graphicFrameChg>
        <pc:picChg chg="add mod">
          <ac:chgData name="Gregor Gärtner" userId="e650ba367d682b2f" providerId="LiveId" clId="{DC45B67B-6EFC-5D44-8841-69F5DC9DE732}" dt="2024-11-07T17:58:53.116" v="9667" actId="1076"/>
          <ac:picMkLst>
            <pc:docMk/>
            <pc:sldMk cId="1451510981" sldId="309"/>
            <ac:picMk id="3" creationId="{B705FFD8-46AF-7190-2D88-A2FC42137C0D}"/>
          </ac:picMkLst>
        </pc:picChg>
        <pc:picChg chg="add del mod">
          <ac:chgData name="Gregor Gärtner" userId="e650ba367d682b2f" providerId="LiveId" clId="{DC45B67B-6EFC-5D44-8841-69F5DC9DE732}" dt="2024-11-07T17:58:19.879" v="9659" actId="478"/>
          <ac:picMkLst>
            <pc:docMk/>
            <pc:sldMk cId="1451510981" sldId="309"/>
            <ac:picMk id="5" creationId="{C0DDBD15-3A53-CF69-35C7-B60CDD33EB79}"/>
          </ac:picMkLst>
        </pc:picChg>
        <pc:picChg chg="add mod">
          <ac:chgData name="Gregor Gärtner" userId="e650ba367d682b2f" providerId="LiveId" clId="{DC45B67B-6EFC-5D44-8841-69F5DC9DE732}" dt="2024-11-07T17:59:01.676" v="9697" actId="1036"/>
          <ac:picMkLst>
            <pc:docMk/>
            <pc:sldMk cId="1451510981" sldId="309"/>
            <ac:picMk id="9" creationId="{9D518D28-A6F4-3869-634E-95E766C92896}"/>
          </ac:picMkLst>
        </pc:picChg>
      </pc:sldChg>
      <pc:sldChg chg="addSp delSp modSp add mod modAnim">
        <pc:chgData name="Gregor Gärtner" userId="e650ba367d682b2f" providerId="LiveId" clId="{DC45B67B-6EFC-5D44-8841-69F5DC9DE732}" dt="2024-11-07T17:48:10.828" v="9094"/>
        <pc:sldMkLst>
          <pc:docMk/>
          <pc:sldMk cId="3434653863" sldId="310"/>
        </pc:sldMkLst>
        <pc:spChg chg="add del mod">
          <ac:chgData name="Gregor Gärtner" userId="e650ba367d682b2f" providerId="LiveId" clId="{DC45B67B-6EFC-5D44-8841-69F5DC9DE732}" dt="2024-11-07T17:45:15.373" v="9039"/>
          <ac:spMkLst>
            <pc:docMk/>
            <pc:sldMk cId="3434653863" sldId="310"/>
            <ac:spMk id="5" creationId="{87AD304C-CCD6-D2CB-7199-164C73C7D965}"/>
          </ac:spMkLst>
        </pc:spChg>
        <pc:spChg chg="mod">
          <ac:chgData name="Gregor Gärtner" userId="e650ba367d682b2f" providerId="LiveId" clId="{DC45B67B-6EFC-5D44-8841-69F5DC9DE732}" dt="2024-11-07T17:46:16.478" v="9066" actId="20577"/>
          <ac:spMkLst>
            <pc:docMk/>
            <pc:sldMk cId="3434653863" sldId="310"/>
            <ac:spMk id="13" creationId="{CC08E0E9-F148-2BB2-00B7-CF84C0AC6C8D}"/>
          </ac:spMkLst>
        </pc:spChg>
        <pc:graphicFrameChg chg="mod">
          <ac:chgData name="Gregor Gärtner" userId="e650ba367d682b2f" providerId="LiveId" clId="{DC45B67B-6EFC-5D44-8841-69F5DC9DE732}" dt="2024-11-07T17:34:51.143" v="8617" actId="20577"/>
          <ac:graphicFrameMkLst>
            <pc:docMk/>
            <pc:sldMk cId="3434653863" sldId="310"/>
            <ac:graphicFrameMk id="8" creationId="{18A1521E-E960-C23A-1253-93DA7D9C251B}"/>
          </ac:graphicFrameMkLst>
        </pc:graphicFrameChg>
        <pc:picChg chg="add mod">
          <ac:chgData name="Gregor Gärtner" userId="e650ba367d682b2f" providerId="LiveId" clId="{DC45B67B-6EFC-5D44-8841-69F5DC9DE732}" dt="2024-11-07T17:40:35.176" v="8819" actId="14100"/>
          <ac:picMkLst>
            <pc:docMk/>
            <pc:sldMk cId="3434653863" sldId="310"/>
            <ac:picMk id="4" creationId="{470C819E-ED65-203E-7D62-B0F4CD7B9728}"/>
          </ac:picMkLst>
        </pc:picChg>
        <pc:picChg chg="add mod">
          <ac:chgData name="Gregor Gärtner" userId="e650ba367d682b2f" providerId="LiveId" clId="{DC45B67B-6EFC-5D44-8841-69F5DC9DE732}" dt="2024-11-07T17:47:16.536" v="9086" actId="1076"/>
          <ac:picMkLst>
            <pc:docMk/>
            <pc:sldMk cId="3434653863" sldId="310"/>
            <ac:picMk id="7" creationId="{A48A323C-DD12-F171-1A7C-569307D9E047}"/>
          </ac:picMkLst>
        </pc:picChg>
        <pc:picChg chg="add mod">
          <ac:chgData name="Gregor Gärtner" userId="e650ba367d682b2f" providerId="LiveId" clId="{DC45B67B-6EFC-5D44-8841-69F5DC9DE732}" dt="2024-11-07T17:47:14.230" v="9085" actId="1076"/>
          <ac:picMkLst>
            <pc:docMk/>
            <pc:sldMk cId="3434653863" sldId="310"/>
            <ac:picMk id="9" creationId="{6104CAE0-BD83-6CA2-449C-4849563B1166}"/>
          </ac:picMkLst>
        </pc:picChg>
      </pc:sldChg>
      <pc:sldChg chg="addSp delSp modSp add mod modAnim">
        <pc:chgData name="Gregor Gärtner" userId="e650ba367d682b2f" providerId="LiveId" clId="{DC45B67B-6EFC-5D44-8841-69F5DC9DE732}" dt="2024-11-07T17:54:49.606" v="9424"/>
        <pc:sldMkLst>
          <pc:docMk/>
          <pc:sldMk cId="1466042781" sldId="311"/>
        </pc:sldMkLst>
        <pc:spChg chg="add mod">
          <ac:chgData name="Gregor Gärtner" userId="e650ba367d682b2f" providerId="LiveId" clId="{DC45B67B-6EFC-5D44-8841-69F5DC9DE732}" dt="2024-11-07T17:46:47.785" v="9075" actId="767"/>
          <ac:spMkLst>
            <pc:docMk/>
            <pc:sldMk cId="1466042781" sldId="311"/>
            <ac:spMk id="3" creationId="{B2E7F07A-7E59-52EC-8D77-D7BDAD2E04A5}"/>
          </ac:spMkLst>
        </pc:spChg>
        <pc:spChg chg="mod">
          <ac:chgData name="Gregor Gärtner" userId="e650ba367d682b2f" providerId="LiveId" clId="{DC45B67B-6EFC-5D44-8841-69F5DC9DE732}" dt="2024-11-07T17:54:06.816" v="9414" actId="20577"/>
          <ac:spMkLst>
            <pc:docMk/>
            <pc:sldMk cId="1466042781" sldId="311"/>
            <ac:spMk id="13" creationId="{311E6946-B025-0597-F5C0-A9A63D02D216}"/>
          </ac:spMkLst>
        </pc:spChg>
        <pc:picChg chg="del">
          <ac:chgData name="Gregor Gärtner" userId="e650ba367d682b2f" providerId="LiveId" clId="{DC45B67B-6EFC-5D44-8841-69F5DC9DE732}" dt="2024-11-07T17:45:19.560" v="9041" actId="478"/>
          <ac:picMkLst>
            <pc:docMk/>
            <pc:sldMk cId="1466042781" sldId="311"/>
            <ac:picMk id="4" creationId="{FCAE4231-4480-815B-DE18-1D7B49848D0D}"/>
          </ac:picMkLst>
        </pc:picChg>
        <pc:picChg chg="add mod">
          <ac:chgData name="Gregor Gärtner" userId="e650ba367d682b2f" providerId="LiveId" clId="{DC45B67B-6EFC-5D44-8841-69F5DC9DE732}" dt="2024-11-07T17:52:55.372" v="9399" actId="14100"/>
          <ac:picMkLst>
            <pc:docMk/>
            <pc:sldMk cId="1466042781" sldId="311"/>
            <ac:picMk id="5" creationId="{882BEC24-9273-A4D2-1CC2-0672E3AF5F89}"/>
          </ac:picMkLst>
        </pc:picChg>
        <pc:picChg chg="del">
          <ac:chgData name="Gregor Gärtner" userId="e650ba367d682b2f" providerId="LiveId" clId="{DC45B67B-6EFC-5D44-8841-69F5DC9DE732}" dt="2024-11-07T17:45:20.593" v="9042" actId="478"/>
          <ac:picMkLst>
            <pc:docMk/>
            <pc:sldMk cId="1466042781" sldId="311"/>
            <ac:picMk id="7" creationId="{3EF15DEB-649E-6B00-BF08-B7CBB26CC690}"/>
          </ac:picMkLst>
        </pc:picChg>
        <pc:picChg chg="add del mod">
          <ac:chgData name="Gregor Gärtner" userId="e650ba367d682b2f" providerId="LiveId" clId="{DC45B67B-6EFC-5D44-8841-69F5DC9DE732}" dt="2024-11-07T17:54:07.557" v="9415" actId="478"/>
          <ac:picMkLst>
            <pc:docMk/>
            <pc:sldMk cId="1466042781" sldId="311"/>
            <ac:picMk id="11" creationId="{FDC7ED0C-65B0-8201-E95E-373028911A97}"/>
          </ac:picMkLst>
        </pc:picChg>
        <pc:picChg chg="add mod">
          <ac:chgData name="Gregor Gärtner" userId="e650ba367d682b2f" providerId="LiveId" clId="{DC45B67B-6EFC-5D44-8841-69F5DC9DE732}" dt="2024-11-07T17:54:46.796" v="9423" actId="14100"/>
          <ac:picMkLst>
            <pc:docMk/>
            <pc:sldMk cId="1466042781" sldId="311"/>
            <ac:picMk id="14" creationId="{8CD7111E-B108-70CF-E98E-A521A90B7568}"/>
          </ac:picMkLst>
        </pc:picChg>
      </pc:sldChg>
      <pc:sldChg chg="add del">
        <pc:chgData name="Gregor Gärtner" userId="e650ba367d682b2f" providerId="LiveId" clId="{DC45B67B-6EFC-5D44-8841-69F5DC9DE732}" dt="2024-11-07T17:39:34.013" v="8699"/>
        <pc:sldMkLst>
          <pc:docMk/>
          <pc:sldMk cId="3577024891" sldId="311"/>
        </pc:sldMkLst>
      </pc:sldChg>
      <pc:sldChg chg="add del">
        <pc:chgData name="Gregor Gärtner" userId="e650ba367d682b2f" providerId="LiveId" clId="{DC45B67B-6EFC-5D44-8841-69F5DC9DE732}" dt="2024-11-07T17:39:17.735" v="8689"/>
        <pc:sldMkLst>
          <pc:docMk/>
          <pc:sldMk cId="3875129054" sldId="311"/>
        </pc:sldMkLst>
      </pc:sldChg>
      <pc:sldChg chg="addSp delSp modSp add mod delAnim modAnim">
        <pc:chgData name="Gregor Gärtner" userId="e650ba367d682b2f" providerId="LiveId" clId="{DC45B67B-6EFC-5D44-8841-69F5DC9DE732}" dt="2024-11-07T18:08:30.654" v="9911" actId="14100"/>
        <pc:sldMkLst>
          <pc:docMk/>
          <pc:sldMk cId="3335702504" sldId="312"/>
        </pc:sldMkLst>
        <pc:spChg chg="add del mod">
          <ac:chgData name="Gregor Gärtner" userId="e650ba367d682b2f" providerId="LiveId" clId="{DC45B67B-6EFC-5D44-8841-69F5DC9DE732}" dt="2024-11-07T18:06:42.760" v="9900"/>
          <ac:spMkLst>
            <pc:docMk/>
            <pc:sldMk cId="3335702504" sldId="312"/>
            <ac:spMk id="11" creationId="{4C2A6B74-42E3-5A25-4EE7-0DD5CAF79DEF}"/>
          </ac:spMkLst>
        </pc:spChg>
        <pc:spChg chg="add mod">
          <ac:chgData name="Gregor Gärtner" userId="e650ba367d682b2f" providerId="LiveId" clId="{DC45B67B-6EFC-5D44-8841-69F5DC9DE732}" dt="2024-11-07T18:08:30.654" v="9911" actId="14100"/>
          <ac:spMkLst>
            <pc:docMk/>
            <pc:sldMk cId="3335702504" sldId="312"/>
            <ac:spMk id="12" creationId="{8F17E9A9-5ABC-3D4D-59E3-4F86557CCBA2}"/>
          </ac:spMkLst>
        </pc:spChg>
        <pc:spChg chg="mod">
          <ac:chgData name="Gregor Gärtner" userId="e650ba367d682b2f" providerId="LiveId" clId="{DC45B67B-6EFC-5D44-8841-69F5DC9DE732}" dt="2024-11-07T18:06:38.365" v="9898" actId="20577"/>
          <ac:spMkLst>
            <pc:docMk/>
            <pc:sldMk cId="3335702504" sldId="312"/>
            <ac:spMk id="13" creationId="{65C33765-06F4-B41E-C2F2-0377955C10DA}"/>
          </ac:spMkLst>
        </pc:spChg>
        <pc:picChg chg="add mod">
          <ac:chgData name="Gregor Gärtner" userId="e650ba367d682b2f" providerId="LiveId" clId="{DC45B67B-6EFC-5D44-8841-69F5DC9DE732}" dt="2024-11-07T18:05:56.791" v="9769" actId="1036"/>
          <ac:picMkLst>
            <pc:docMk/>
            <pc:sldMk cId="3335702504" sldId="312"/>
            <ac:picMk id="4" creationId="{A29F4B2C-B8D6-95DB-4655-58AA6C98C708}"/>
          </ac:picMkLst>
        </pc:picChg>
        <pc:picChg chg="del">
          <ac:chgData name="Gregor Gärtner" userId="e650ba367d682b2f" providerId="LiveId" clId="{DC45B67B-6EFC-5D44-8841-69F5DC9DE732}" dt="2024-11-07T17:55:03.814" v="9427" actId="478"/>
          <ac:picMkLst>
            <pc:docMk/>
            <pc:sldMk cId="3335702504" sldId="312"/>
            <ac:picMk id="5" creationId="{F63DBC93-D08E-894E-1B9F-BB29213FC2AF}"/>
          </ac:picMkLst>
        </pc:picChg>
        <pc:picChg chg="add mod">
          <ac:chgData name="Gregor Gärtner" userId="e650ba367d682b2f" providerId="LiveId" clId="{DC45B67B-6EFC-5D44-8841-69F5DC9DE732}" dt="2024-11-07T18:06:06.309" v="9793" actId="1036"/>
          <ac:picMkLst>
            <pc:docMk/>
            <pc:sldMk cId="3335702504" sldId="312"/>
            <ac:picMk id="9" creationId="{FDB63F5E-B963-65BB-FEB6-1EF3F6410AA7}"/>
          </ac:picMkLst>
        </pc:picChg>
        <pc:picChg chg="del">
          <ac:chgData name="Gregor Gärtner" userId="e650ba367d682b2f" providerId="LiveId" clId="{DC45B67B-6EFC-5D44-8841-69F5DC9DE732}" dt="2024-11-07T17:55:01.235" v="9426" actId="478"/>
          <ac:picMkLst>
            <pc:docMk/>
            <pc:sldMk cId="3335702504" sldId="312"/>
            <ac:picMk id="14" creationId="{6CBB3035-EBB4-B8B2-FC76-028F791C8ABA}"/>
          </ac:picMkLst>
        </pc:picChg>
      </pc:sldChg>
      <pc:sldChg chg="addSp delSp modSp add mod modTransition delAnim">
        <pc:chgData name="Gregor Gärtner" userId="e650ba367d682b2f" providerId="LiveId" clId="{DC45B67B-6EFC-5D44-8841-69F5DC9DE732}" dt="2024-11-07T18:16:55.502" v="10096" actId="1076"/>
        <pc:sldMkLst>
          <pc:docMk/>
          <pc:sldMk cId="1960089703" sldId="313"/>
        </pc:sldMkLst>
        <pc:spChg chg="mod">
          <ac:chgData name="Gregor Gärtner" userId="e650ba367d682b2f" providerId="LiveId" clId="{DC45B67B-6EFC-5D44-8841-69F5DC9DE732}" dt="2024-11-07T18:16:51.608" v="10095" actId="20577"/>
          <ac:spMkLst>
            <pc:docMk/>
            <pc:sldMk cId="1960089703" sldId="313"/>
            <ac:spMk id="13" creationId="{FDF513AD-42BA-DDD0-C0DD-42D6D0ACAA95}"/>
          </ac:spMkLst>
        </pc:spChg>
        <pc:picChg chg="add mod">
          <ac:chgData name="Gregor Gärtner" userId="e650ba367d682b2f" providerId="LiveId" clId="{DC45B67B-6EFC-5D44-8841-69F5DC9DE732}" dt="2024-11-07T18:16:55.502" v="10096" actId="1076"/>
          <ac:picMkLst>
            <pc:docMk/>
            <pc:sldMk cId="1960089703" sldId="313"/>
            <ac:picMk id="3" creationId="{4C2157EB-BB60-5F59-5B8B-189699032E55}"/>
          </ac:picMkLst>
        </pc:picChg>
        <pc:picChg chg="del">
          <ac:chgData name="Gregor Gärtner" userId="e650ba367d682b2f" providerId="LiveId" clId="{DC45B67B-6EFC-5D44-8841-69F5DC9DE732}" dt="2024-11-07T18:09:45.168" v="9914" actId="478"/>
          <ac:picMkLst>
            <pc:docMk/>
            <pc:sldMk cId="1960089703" sldId="313"/>
            <ac:picMk id="4" creationId="{1B745D4C-147C-CCC5-0019-DCCEDA7F8D99}"/>
          </ac:picMkLst>
        </pc:picChg>
        <pc:picChg chg="del">
          <ac:chgData name="Gregor Gärtner" userId="e650ba367d682b2f" providerId="LiveId" clId="{DC45B67B-6EFC-5D44-8841-69F5DC9DE732}" dt="2024-11-07T18:09:44.073" v="9913" actId="478"/>
          <ac:picMkLst>
            <pc:docMk/>
            <pc:sldMk cId="1960089703" sldId="313"/>
            <ac:picMk id="9" creationId="{E8D53D94-0D52-13E6-81F9-AE0DEAC7BCF2}"/>
          </ac:picMkLst>
        </pc:picChg>
      </pc:sldChg>
      <pc:sldChg chg="addSp delSp modSp add mod modAnim">
        <pc:chgData name="Gregor Gärtner" userId="e650ba367d682b2f" providerId="LiveId" clId="{DC45B67B-6EFC-5D44-8841-69F5DC9DE732}" dt="2024-11-08T07:33:22.028" v="10958" actId="20577"/>
        <pc:sldMkLst>
          <pc:docMk/>
          <pc:sldMk cId="3177538168" sldId="314"/>
        </pc:sldMkLst>
        <pc:spChg chg="add mod">
          <ac:chgData name="Gregor Gärtner" userId="e650ba367d682b2f" providerId="LiveId" clId="{DC45B67B-6EFC-5D44-8841-69F5DC9DE732}" dt="2024-11-07T18:18:30.951" v="10131" actId="767"/>
          <ac:spMkLst>
            <pc:docMk/>
            <pc:sldMk cId="3177538168" sldId="314"/>
            <ac:spMk id="4" creationId="{5F79B2E3-896A-28AE-30D4-CB801C984408}"/>
          </ac:spMkLst>
        </pc:spChg>
        <pc:spChg chg="mod">
          <ac:chgData name="Gregor Gärtner" userId="e650ba367d682b2f" providerId="LiveId" clId="{DC45B67B-6EFC-5D44-8841-69F5DC9DE732}" dt="2024-11-08T07:33:22.028" v="10958" actId="20577"/>
          <ac:spMkLst>
            <pc:docMk/>
            <pc:sldMk cId="3177538168" sldId="314"/>
            <ac:spMk id="13" creationId="{69BAC92A-D435-7FF5-97A9-CD5A89B9384F}"/>
          </ac:spMkLst>
        </pc:spChg>
        <pc:spChg chg="add mod">
          <ac:chgData name="Gregor Gärtner" userId="e650ba367d682b2f" providerId="LiveId" clId="{DC45B67B-6EFC-5D44-8841-69F5DC9DE732}" dt="2024-11-07T18:26:38.417" v="10472" actId="1038"/>
          <ac:spMkLst>
            <pc:docMk/>
            <pc:sldMk cId="3177538168" sldId="314"/>
            <ac:spMk id="16" creationId="{5D1962F6-6E59-B351-9D2C-D8261EFE1A74}"/>
          </ac:spMkLst>
        </pc:spChg>
        <pc:graphicFrameChg chg="mod">
          <ac:chgData name="Gregor Gärtner" userId="e650ba367d682b2f" providerId="LiveId" clId="{DC45B67B-6EFC-5D44-8841-69F5DC9DE732}" dt="2024-11-08T07:33:18.008" v="10957" actId="20577"/>
          <ac:graphicFrameMkLst>
            <pc:docMk/>
            <pc:sldMk cId="3177538168" sldId="314"/>
            <ac:graphicFrameMk id="8" creationId="{920D5276-BF28-9725-F735-C7B94ECF01C8}"/>
          </ac:graphicFrameMkLst>
        </pc:graphicFrameChg>
        <pc:picChg chg="del">
          <ac:chgData name="Gregor Gärtner" userId="e650ba367d682b2f" providerId="LiveId" clId="{DC45B67B-6EFC-5D44-8841-69F5DC9DE732}" dt="2024-11-07T18:17:30.963" v="10124" actId="478"/>
          <ac:picMkLst>
            <pc:docMk/>
            <pc:sldMk cId="3177538168" sldId="314"/>
            <ac:picMk id="3" creationId="{836E3A10-D770-E3C8-46C0-6E1075A69DA7}"/>
          </ac:picMkLst>
        </pc:picChg>
        <pc:picChg chg="add mod">
          <ac:chgData name="Gregor Gärtner" userId="e650ba367d682b2f" providerId="LiveId" clId="{DC45B67B-6EFC-5D44-8841-69F5DC9DE732}" dt="2024-11-07T18:21:41.725" v="10343" actId="1036"/>
          <ac:picMkLst>
            <pc:docMk/>
            <pc:sldMk cId="3177538168" sldId="314"/>
            <ac:picMk id="5" creationId="{1C41AF8A-3817-0A47-8C70-958F313F63A7}"/>
          </ac:picMkLst>
        </pc:picChg>
        <pc:picChg chg="add mod">
          <ac:chgData name="Gregor Gärtner" userId="e650ba367d682b2f" providerId="LiveId" clId="{DC45B67B-6EFC-5D44-8841-69F5DC9DE732}" dt="2024-11-07T18:20:45.047" v="10305" actId="1035"/>
          <ac:picMkLst>
            <pc:docMk/>
            <pc:sldMk cId="3177538168" sldId="314"/>
            <ac:picMk id="7" creationId="{FA31C495-5DA0-F533-9F82-6443F55E62DA}"/>
          </ac:picMkLst>
        </pc:picChg>
        <pc:picChg chg="add mod">
          <ac:chgData name="Gregor Gärtner" userId="e650ba367d682b2f" providerId="LiveId" clId="{DC45B67B-6EFC-5D44-8841-69F5DC9DE732}" dt="2024-11-07T18:21:49.274" v="10344" actId="1076"/>
          <ac:picMkLst>
            <pc:docMk/>
            <pc:sldMk cId="3177538168" sldId="314"/>
            <ac:picMk id="9" creationId="{9220579A-4A8B-2271-1E78-8B6B90E79957}"/>
          </ac:picMkLst>
        </pc:picChg>
        <pc:picChg chg="add mod">
          <ac:chgData name="Gregor Gärtner" userId="e650ba367d682b2f" providerId="LiveId" clId="{DC45B67B-6EFC-5D44-8841-69F5DC9DE732}" dt="2024-11-07T18:22:34.965" v="10383" actId="1076"/>
          <ac:picMkLst>
            <pc:docMk/>
            <pc:sldMk cId="3177538168" sldId="314"/>
            <ac:picMk id="11" creationId="{C42112A5-33BF-7145-AF82-F9FBF1A180B7}"/>
          </ac:picMkLst>
        </pc:picChg>
        <pc:picChg chg="add mod modCrop">
          <ac:chgData name="Gregor Gärtner" userId="e650ba367d682b2f" providerId="LiveId" clId="{DC45B67B-6EFC-5D44-8841-69F5DC9DE732}" dt="2024-11-07T18:26:34.841" v="10467" actId="1038"/>
          <ac:picMkLst>
            <pc:docMk/>
            <pc:sldMk cId="3177538168" sldId="314"/>
            <ac:picMk id="14" creationId="{03781EAA-E0B0-ECDA-8BCF-2295D84E11F6}"/>
          </ac:picMkLst>
        </pc:picChg>
        <pc:picChg chg="add mod">
          <ac:chgData name="Gregor Gärtner" userId="e650ba367d682b2f" providerId="LiveId" clId="{DC45B67B-6EFC-5D44-8841-69F5DC9DE732}" dt="2024-11-07T18:27:01.723" v="10475" actId="1076"/>
          <ac:picMkLst>
            <pc:docMk/>
            <pc:sldMk cId="3177538168" sldId="314"/>
            <ac:picMk id="17" creationId="{7C2318E1-3B3B-F1D8-49F6-63BF1EACE908}"/>
          </ac:picMkLst>
        </pc:picChg>
      </pc:sldChg>
      <pc:sldChg chg="addSp delSp modSp add mod modAnim">
        <pc:chgData name="Gregor Gärtner" userId="e650ba367d682b2f" providerId="LiveId" clId="{DC45B67B-6EFC-5D44-8841-69F5DC9DE732}" dt="2024-11-08T07:33:13.829" v="10956" actId="20577"/>
        <pc:sldMkLst>
          <pc:docMk/>
          <pc:sldMk cId="1265145057" sldId="315"/>
        </pc:sldMkLst>
        <pc:spChg chg="add mod">
          <ac:chgData name="Gregor Gärtner" userId="e650ba367d682b2f" providerId="LiveId" clId="{DC45B67B-6EFC-5D44-8841-69F5DC9DE732}" dt="2024-11-07T18:29:45.862" v="10613" actId="1076"/>
          <ac:spMkLst>
            <pc:docMk/>
            <pc:sldMk cId="1265145057" sldId="315"/>
            <ac:spMk id="4" creationId="{14EA63FA-5D65-2EEE-3419-1841292A9DB7}"/>
          </ac:spMkLst>
        </pc:spChg>
        <pc:spChg chg="mod">
          <ac:chgData name="Gregor Gärtner" userId="e650ba367d682b2f" providerId="LiveId" clId="{DC45B67B-6EFC-5D44-8841-69F5DC9DE732}" dt="2024-11-07T18:38:32.063" v="10804" actId="20577"/>
          <ac:spMkLst>
            <pc:docMk/>
            <pc:sldMk cId="1265145057" sldId="315"/>
            <ac:spMk id="13" creationId="{599EFFD3-8772-0D63-52D0-51D76AA9B452}"/>
          </ac:spMkLst>
        </pc:spChg>
        <pc:spChg chg="del mod">
          <ac:chgData name="Gregor Gärtner" userId="e650ba367d682b2f" providerId="LiveId" clId="{DC45B67B-6EFC-5D44-8841-69F5DC9DE732}" dt="2024-11-07T18:29:18.988" v="10605" actId="478"/>
          <ac:spMkLst>
            <pc:docMk/>
            <pc:sldMk cId="1265145057" sldId="315"/>
            <ac:spMk id="15" creationId="{6E8105BA-2578-88D3-2E5A-D374E6C21279}"/>
          </ac:spMkLst>
        </pc:spChg>
        <pc:graphicFrameChg chg="mod">
          <ac:chgData name="Gregor Gärtner" userId="e650ba367d682b2f" providerId="LiveId" clId="{DC45B67B-6EFC-5D44-8841-69F5DC9DE732}" dt="2024-11-08T07:33:13.829" v="10956" actId="20577"/>
          <ac:graphicFrameMkLst>
            <pc:docMk/>
            <pc:sldMk cId="1265145057" sldId="315"/>
            <ac:graphicFrameMk id="8" creationId="{2DCCCEED-2BA6-7308-63C4-EF1B11B8497B}"/>
          </ac:graphicFrameMkLst>
        </pc:graphicFrameChg>
        <pc:picChg chg="add mod">
          <ac:chgData name="Gregor Gärtner" userId="e650ba367d682b2f" providerId="LiveId" clId="{DC45B67B-6EFC-5D44-8841-69F5DC9DE732}" dt="2024-11-07T18:29:45.862" v="10613" actId="1076"/>
          <ac:picMkLst>
            <pc:docMk/>
            <pc:sldMk cId="1265145057" sldId="315"/>
            <ac:picMk id="3" creationId="{8A74109F-7383-9B2E-F302-17C56D3CBD4A}"/>
          </ac:picMkLst>
        </pc:picChg>
        <pc:picChg chg="del">
          <ac:chgData name="Gregor Gärtner" userId="e650ba367d682b2f" providerId="LiveId" clId="{DC45B67B-6EFC-5D44-8841-69F5DC9DE732}" dt="2024-11-07T18:28:34.351" v="10484" actId="478"/>
          <ac:picMkLst>
            <pc:docMk/>
            <pc:sldMk cId="1265145057" sldId="315"/>
            <ac:picMk id="5" creationId="{99369708-D417-62C6-A86C-F03B94EB5918}"/>
          </ac:picMkLst>
        </pc:picChg>
        <pc:picChg chg="del">
          <ac:chgData name="Gregor Gärtner" userId="e650ba367d682b2f" providerId="LiveId" clId="{DC45B67B-6EFC-5D44-8841-69F5DC9DE732}" dt="2024-11-07T18:29:07.124" v="10600" actId="478"/>
          <ac:picMkLst>
            <pc:docMk/>
            <pc:sldMk cId="1265145057" sldId="315"/>
            <ac:picMk id="7" creationId="{76C2ECAF-F8A5-766D-19F7-C53872CA4DCA}"/>
          </ac:picMkLst>
        </pc:picChg>
        <pc:picChg chg="del">
          <ac:chgData name="Gregor Gärtner" userId="e650ba367d682b2f" providerId="LiveId" clId="{DC45B67B-6EFC-5D44-8841-69F5DC9DE732}" dt="2024-11-07T18:29:08.375" v="10601" actId="478"/>
          <ac:picMkLst>
            <pc:docMk/>
            <pc:sldMk cId="1265145057" sldId="315"/>
            <ac:picMk id="9" creationId="{278892C8-11EA-9FFA-2028-5002D2C4FBB5}"/>
          </ac:picMkLst>
        </pc:picChg>
        <pc:picChg chg="mod modCrop">
          <ac:chgData name="Gregor Gärtner" userId="e650ba367d682b2f" providerId="LiveId" clId="{DC45B67B-6EFC-5D44-8841-69F5DC9DE732}" dt="2024-11-07T18:30:31.115" v="10642" actId="1038"/>
          <ac:picMkLst>
            <pc:docMk/>
            <pc:sldMk cId="1265145057" sldId="315"/>
            <ac:picMk id="11" creationId="{B8DE3B51-54A1-A732-086C-D509BDCA3390}"/>
          </ac:picMkLst>
        </pc:picChg>
        <pc:picChg chg="del mod">
          <ac:chgData name="Gregor Gärtner" userId="e650ba367d682b2f" providerId="LiveId" clId="{DC45B67B-6EFC-5D44-8841-69F5DC9DE732}" dt="2024-11-07T18:29:26.481" v="10611" actId="478"/>
          <ac:picMkLst>
            <pc:docMk/>
            <pc:sldMk cId="1265145057" sldId="315"/>
            <ac:picMk id="14" creationId="{DB16C8E4-9FB9-ACB7-28B7-B37085D27716}"/>
          </ac:picMkLst>
        </pc:picChg>
        <pc:picChg chg="add mod modCrop">
          <ac:chgData name="Gregor Gärtner" userId="e650ba367d682b2f" providerId="LiveId" clId="{DC45B67B-6EFC-5D44-8841-69F5DC9DE732}" dt="2024-11-07T18:32:55.999" v="10659" actId="14100"/>
          <ac:picMkLst>
            <pc:docMk/>
            <pc:sldMk cId="1265145057" sldId="315"/>
            <ac:picMk id="16" creationId="{C1F6F9AC-5186-9EEE-602F-75BD6B229B76}"/>
          </ac:picMkLst>
        </pc:picChg>
        <pc:picChg chg="add mod">
          <ac:chgData name="Gregor Gärtner" userId="e650ba367d682b2f" providerId="LiveId" clId="{DC45B67B-6EFC-5D44-8841-69F5DC9DE732}" dt="2024-11-07T18:38:24.598" v="10787" actId="1035"/>
          <ac:picMkLst>
            <pc:docMk/>
            <pc:sldMk cId="1265145057" sldId="315"/>
            <ac:picMk id="17" creationId="{B17128AA-A6C7-C9B0-3616-78E4397961C6}"/>
          </ac:picMkLst>
        </pc:picChg>
        <pc:picChg chg="add mod">
          <ac:chgData name="Gregor Gärtner" userId="e650ba367d682b2f" providerId="LiveId" clId="{DC45B67B-6EFC-5D44-8841-69F5DC9DE732}" dt="2024-11-07T18:39:08.189" v="10809" actId="1076"/>
          <ac:picMkLst>
            <pc:docMk/>
            <pc:sldMk cId="1265145057" sldId="315"/>
            <ac:picMk id="18" creationId="{C4AED5DC-3C2C-A085-93B2-EF8BE2D62954}"/>
          </ac:picMkLst>
        </pc:picChg>
        <pc:picChg chg="add">
          <ac:chgData name="Gregor Gärtner" userId="e650ba367d682b2f" providerId="LiveId" clId="{DC45B67B-6EFC-5D44-8841-69F5DC9DE732}" dt="2024-11-07T18:39:32.045" v="10810"/>
          <ac:picMkLst>
            <pc:docMk/>
            <pc:sldMk cId="1265145057" sldId="315"/>
            <ac:picMk id="19" creationId="{F0703519-6173-E0E9-BA66-80387EEE45C1}"/>
          </ac:picMkLst>
        </pc:picChg>
      </pc:sldChg>
      <pc:sldChg chg="addSp delSp modSp add mod delAnim">
        <pc:chgData name="Gregor Gärtner" userId="e650ba367d682b2f" providerId="LiveId" clId="{DC45B67B-6EFC-5D44-8841-69F5DC9DE732}" dt="2024-11-08T07:39:07.416" v="11286" actId="22"/>
        <pc:sldMkLst>
          <pc:docMk/>
          <pc:sldMk cId="3095395840" sldId="316"/>
        </pc:sldMkLst>
        <pc:spChg chg="del">
          <ac:chgData name="Gregor Gärtner" userId="e650ba367d682b2f" providerId="LiveId" clId="{DC45B67B-6EFC-5D44-8841-69F5DC9DE732}" dt="2024-11-07T18:41:25.379" v="10820" actId="478"/>
          <ac:spMkLst>
            <pc:docMk/>
            <pc:sldMk cId="3095395840" sldId="316"/>
            <ac:spMk id="4" creationId="{4DA4E581-8BA6-BC39-7522-470AA236AD43}"/>
          </ac:spMkLst>
        </pc:spChg>
        <pc:spChg chg="add del mod">
          <ac:chgData name="Gregor Gärtner" userId="e650ba367d682b2f" providerId="LiveId" clId="{DC45B67B-6EFC-5D44-8841-69F5DC9DE732}" dt="2024-11-08T07:37:55.104" v="11284"/>
          <ac:spMkLst>
            <pc:docMk/>
            <pc:sldMk cId="3095395840" sldId="316"/>
            <ac:spMk id="9" creationId="{48A557DF-71CA-7EE1-E456-C7FE2D7E9B77}"/>
          </ac:spMkLst>
        </pc:spChg>
        <pc:spChg chg="mod">
          <ac:chgData name="Gregor Gärtner" userId="e650ba367d682b2f" providerId="LiveId" clId="{DC45B67B-6EFC-5D44-8841-69F5DC9DE732}" dt="2024-11-08T07:37:29.716" v="11278" actId="20577"/>
          <ac:spMkLst>
            <pc:docMk/>
            <pc:sldMk cId="3095395840" sldId="316"/>
            <ac:spMk id="13" creationId="{9A34416C-A4B4-7C49-FC07-1607008E3FFB}"/>
          </ac:spMkLst>
        </pc:spChg>
        <pc:spChg chg="add del">
          <ac:chgData name="Gregor Gärtner" userId="e650ba367d682b2f" providerId="LiveId" clId="{DC45B67B-6EFC-5D44-8841-69F5DC9DE732}" dt="2024-11-08T07:39:07.416" v="11286" actId="22"/>
          <ac:spMkLst>
            <pc:docMk/>
            <pc:sldMk cId="3095395840" sldId="316"/>
            <ac:spMk id="15" creationId="{C9BB8FC3-0BD2-40A3-3376-D53FD3F0ECAC}"/>
          </ac:spMkLst>
        </pc:spChg>
        <pc:graphicFrameChg chg="mod">
          <ac:chgData name="Gregor Gärtner" userId="e650ba367d682b2f" providerId="LiveId" clId="{DC45B67B-6EFC-5D44-8841-69F5DC9DE732}" dt="2024-11-07T18:41:19.112" v="10818"/>
          <ac:graphicFrameMkLst>
            <pc:docMk/>
            <pc:sldMk cId="3095395840" sldId="316"/>
            <ac:graphicFrameMk id="8" creationId="{44007049-2B24-FEEE-85CB-C4DE25660900}"/>
          </ac:graphicFrameMkLst>
        </pc:graphicFrameChg>
        <pc:picChg chg="del">
          <ac:chgData name="Gregor Gärtner" userId="e650ba367d682b2f" providerId="LiveId" clId="{DC45B67B-6EFC-5D44-8841-69F5DC9DE732}" dt="2024-11-07T18:41:22.535" v="10819" actId="478"/>
          <ac:picMkLst>
            <pc:docMk/>
            <pc:sldMk cId="3095395840" sldId="316"/>
            <ac:picMk id="3" creationId="{55F097C8-391B-3AD0-C25F-10FE07FA1EE6}"/>
          </ac:picMkLst>
        </pc:picChg>
        <pc:picChg chg="add mod">
          <ac:chgData name="Gregor Gärtner" userId="e650ba367d682b2f" providerId="LiveId" clId="{DC45B67B-6EFC-5D44-8841-69F5DC9DE732}" dt="2024-11-08T07:37:44.151" v="11279" actId="14100"/>
          <ac:picMkLst>
            <pc:docMk/>
            <pc:sldMk cId="3095395840" sldId="316"/>
            <ac:picMk id="5" creationId="{5581FA12-7DF9-93A2-50B9-ACA6402BF6AD}"/>
          </ac:picMkLst>
        </pc:picChg>
        <pc:picChg chg="add mod">
          <ac:chgData name="Gregor Gärtner" userId="e650ba367d682b2f" providerId="LiveId" clId="{DC45B67B-6EFC-5D44-8841-69F5DC9DE732}" dt="2024-11-08T07:37:53.636" v="11282" actId="1076"/>
          <ac:picMkLst>
            <pc:docMk/>
            <pc:sldMk cId="3095395840" sldId="316"/>
            <ac:picMk id="7" creationId="{E5F107F3-07F6-1FC0-4C50-AD53976490ED}"/>
          </ac:picMkLst>
        </pc:picChg>
        <pc:picChg chg="del">
          <ac:chgData name="Gregor Gärtner" userId="e650ba367d682b2f" providerId="LiveId" clId="{DC45B67B-6EFC-5D44-8841-69F5DC9DE732}" dt="2024-11-07T18:41:48.664" v="10832" actId="478"/>
          <ac:picMkLst>
            <pc:docMk/>
            <pc:sldMk cId="3095395840" sldId="316"/>
            <ac:picMk id="11" creationId="{E0038762-A350-2D62-5121-863E9E9744B4}"/>
          </ac:picMkLst>
        </pc:picChg>
        <pc:picChg chg="del">
          <ac:chgData name="Gregor Gärtner" userId="e650ba367d682b2f" providerId="LiveId" clId="{DC45B67B-6EFC-5D44-8841-69F5DC9DE732}" dt="2024-11-07T18:41:49.564" v="10833" actId="478"/>
          <ac:picMkLst>
            <pc:docMk/>
            <pc:sldMk cId="3095395840" sldId="316"/>
            <ac:picMk id="16" creationId="{BE27B96D-070F-9AB7-95E4-5893F50E1147}"/>
          </ac:picMkLst>
        </pc:picChg>
        <pc:picChg chg="del">
          <ac:chgData name="Gregor Gärtner" userId="e650ba367d682b2f" providerId="LiveId" clId="{DC45B67B-6EFC-5D44-8841-69F5DC9DE732}" dt="2024-11-07T18:41:28.014" v="10822" actId="478"/>
          <ac:picMkLst>
            <pc:docMk/>
            <pc:sldMk cId="3095395840" sldId="316"/>
            <ac:picMk id="17" creationId="{827CE14E-6D4D-44B4-E0EE-96A26D2B305D}"/>
          </ac:picMkLst>
        </pc:picChg>
        <pc:picChg chg="del">
          <ac:chgData name="Gregor Gärtner" userId="e650ba367d682b2f" providerId="LiveId" clId="{DC45B67B-6EFC-5D44-8841-69F5DC9DE732}" dt="2024-11-07T18:41:26.999" v="10821" actId="478"/>
          <ac:picMkLst>
            <pc:docMk/>
            <pc:sldMk cId="3095395840" sldId="316"/>
            <ac:picMk id="18" creationId="{A08725F1-E02F-B6BB-702A-CB9522D34AE4}"/>
          </ac:picMkLst>
        </pc:picChg>
      </pc:sldChg>
      <pc:sldChg chg="addSp delSp modSp add mod">
        <pc:chgData name="Gregor Gärtner" userId="e650ba367d682b2f" providerId="LiveId" clId="{DC45B67B-6EFC-5D44-8841-69F5DC9DE732}" dt="2024-11-08T07:50:51.459" v="12230" actId="20577"/>
        <pc:sldMkLst>
          <pc:docMk/>
          <pc:sldMk cId="3716781598" sldId="317"/>
        </pc:sldMkLst>
        <pc:spChg chg="mod">
          <ac:chgData name="Gregor Gärtner" userId="e650ba367d682b2f" providerId="LiveId" clId="{DC45B67B-6EFC-5D44-8841-69F5DC9DE732}" dt="2024-11-08T07:40:41.959" v="11492" actId="20577"/>
          <ac:spMkLst>
            <pc:docMk/>
            <pc:sldMk cId="3716781598" sldId="317"/>
            <ac:spMk id="13" creationId="{2FFCCC47-61A2-514C-2EA2-42447418681C}"/>
          </ac:spMkLst>
        </pc:spChg>
        <pc:graphicFrameChg chg="add mod modGraphic">
          <ac:chgData name="Gregor Gärtner" userId="e650ba367d682b2f" providerId="LiveId" clId="{DC45B67B-6EFC-5D44-8841-69F5DC9DE732}" dt="2024-11-08T07:50:51.459" v="12230" actId="20577"/>
          <ac:graphicFrameMkLst>
            <pc:docMk/>
            <pc:sldMk cId="3716781598" sldId="317"/>
            <ac:graphicFrameMk id="3" creationId="{302D5784-7249-274C-FC0F-A7AC7F59D319}"/>
          </ac:graphicFrameMkLst>
        </pc:graphicFrameChg>
        <pc:graphicFrameChg chg="mod">
          <ac:chgData name="Gregor Gärtner" userId="e650ba367d682b2f" providerId="LiveId" clId="{DC45B67B-6EFC-5D44-8841-69F5DC9DE732}" dt="2024-11-08T07:39:31.345" v="11342" actId="20577"/>
          <ac:graphicFrameMkLst>
            <pc:docMk/>
            <pc:sldMk cId="3716781598" sldId="317"/>
            <ac:graphicFrameMk id="8" creationId="{CE54F406-EC03-C9CF-0CF1-0E63AD96B8F5}"/>
          </ac:graphicFrameMkLst>
        </pc:graphicFrameChg>
        <pc:picChg chg="del">
          <ac:chgData name="Gregor Gärtner" userId="e650ba367d682b2f" providerId="LiveId" clId="{DC45B67B-6EFC-5D44-8841-69F5DC9DE732}" dt="2024-11-08T07:39:36.277" v="11344" actId="478"/>
          <ac:picMkLst>
            <pc:docMk/>
            <pc:sldMk cId="3716781598" sldId="317"/>
            <ac:picMk id="5" creationId="{81620286-7472-6DC4-2527-8919E0A8211A}"/>
          </ac:picMkLst>
        </pc:picChg>
        <pc:picChg chg="del">
          <ac:chgData name="Gregor Gärtner" userId="e650ba367d682b2f" providerId="LiveId" clId="{DC45B67B-6EFC-5D44-8841-69F5DC9DE732}" dt="2024-11-08T07:39:37.067" v="11345" actId="478"/>
          <ac:picMkLst>
            <pc:docMk/>
            <pc:sldMk cId="3716781598" sldId="317"/>
            <ac:picMk id="7" creationId="{3CCD1DE5-D9EA-2020-7279-5CCC5DD43CA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Motivation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Conclusion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Conclusion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Parameterization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Why </a:t>
          </a:r>
          <a:r>
            <a:rPr lang="en-US" noProof="0" dirty="0" err="1"/>
            <a:t>casadi</a:t>
          </a:r>
          <a:r>
            <a:rPr lang="en-US" noProof="0" dirty="0"/>
            <a:t> </a:t>
          </a:r>
          <a:r>
            <a:rPr lang="en-US" noProof="0" dirty="0" err="1"/>
            <a:t>bspline</a:t>
          </a:r>
          <a:endParaRPr lang="en-US" noProof="0" dirty="0"/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Bicycle model and </a:t>
          </a:r>
          <a:r>
            <a:rPr lang="en-US" noProof="0" dirty="0" err="1"/>
            <a:t>Pacejka</a:t>
          </a:r>
          <a:r>
            <a:rPr lang="en-US" noProof="0" dirty="0"/>
            <a:t> Tire forces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Model Predictive Contouring Control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Path Following rather than Trajectory Tracking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Project introduction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Project introduction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Related work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Related work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Path Following rather than Trajectory Tracking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Parameterization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Parameterization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232C9A-5119-234B-AED9-E8C7F8C87FC0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64971-F2C8-A845-B28B-FB9838B25DD9}">
      <dgm:prSet phldrT="[Text]"/>
      <dgm:spPr/>
      <dgm:t>
        <a:bodyPr/>
        <a:lstStyle/>
        <a:p>
          <a:r>
            <a:rPr lang="en-US" noProof="0" dirty="0"/>
            <a:t>Simulation</a:t>
          </a:r>
        </a:p>
      </dgm:t>
    </dgm:pt>
    <dgm:pt modelId="{8A2123AC-E750-5E4D-8506-05E18CE6144A}" type="parTrans" cxnId="{81A9F1C7-CB47-694E-84D2-F02AAF34FECC}">
      <dgm:prSet/>
      <dgm:spPr/>
      <dgm:t>
        <a:bodyPr/>
        <a:lstStyle/>
        <a:p>
          <a:endParaRPr lang="en-US"/>
        </a:p>
      </dgm:t>
    </dgm:pt>
    <dgm:pt modelId="{9CDF7DEA-5D7A-0343-AEE3-80F038903DCC}" type="sibTrans" cxnId="{81A9F1C7-CB47-694E-84D2-F02AAF34FECC}">
      <dgm:prSet/>
      <dgm:spPr/>
      <dgm:t>
        <a:bodyPr/>
        <a:lstStyle/>
        <a:p>
          <a:endParaRPr lang="en-US"/>
        </a:p>
      </dgm:t>
    </dgm:pt>
    <dgm:pt modelId="{277DD396-6D87-1847-9DC3-271B8A2F69DC}" type="pres">
      <dgm:prSet presAssocID="{3F232C9A-5119-234B-AED9-E8C7F8C87FC0}" presName="linear" presStyleCnt="0">
        <dgm:presLayoutVars>
          <dgm:dir/>
          <dgm:animLvl val="lvl"/>
          <dgm:resizeHandles val="exact"/>
        </dgm:presLayoutVars>
      </dgm:prSet>
      <dgm:spPr/>
    </dgm:pt>
    <dgm:pt modelId="{300E409F-5A9F-1D41-BD1A-0BE95B825EC7}" type="pres">
      <dgm:prSet presAssocID="{77F64971-F2C8-A845-B28B-FB9838B25DD9}" presName="parentLin" presStyleCnt="0"/>
      <dgm:spPr/>
    </dgm:pt>
    <dgm:pt modelId="{3656DFD5-7684-A542-8E3C-11A3DD318C26}" type="pres">
      <dgm:prSet presAssocID="{77F64971-F2C8-A845-B28B-FB9838B25DD9}" presName="parentLeftMargin" presStyleLbl="node1" presStyleIdx="0" presStyleCnt="1"/>
      <dgm:spPr/>
    </dgm:pt>
    <dgm:pt modelId="{C1444656-2A06-1B40-BF9F-ACE424908C67}" type="pres">
      <dgm:prSet presAssocID="{77F64971-F2C8-A845-B28B-FB9838B25DD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CE27A2F-1224-B741-8EE2-85820A13E71D}" type="pres">
      <dgm:prSet presAssocID="{77F64971-F2C8-A845-B28B-FB9838B25DD9}" presName="negativeSpace" presStyleCnt="0"/>
      <dgm:spPr/>
    </dgm:pt>
    <dgm:pt modelId="{CBC06503-7E9C-5545-A7A3-16F5CC032F1C}" type="pres">
      <dgm:prSet presAssocID="{77F64971-F2C8-A845-B28B-FB9838B25DD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32B1718-0262-344F-A309-0274E9CCB6A5}" type="presOf" srcId="{77F64971-F2C8-A845-B28B-FB9838B25DD9}" destId="{C1444656-2A06-1B40-BF9F-ACE424908C67}" srcOrd="1" destOrd="0" presId="urn:microsoft.com/office/officeart/2005/8/layout/list1"/>
    <dgm:cxn modelId="{3ED42E4C-CB83-B544-BFE5-CAEAD28C2ADF}" type="presOf" srcId="{77F64971-F2C8-A845-B28B-FB9838B25DD9}" destId="{3656DFD5-7684-A542-8E3C-11A3DD318C26}" srcOrd="0" destOrd="0" presId="urn:microsoft.com/office/officeart/2005/8/layout/list1"/>
    <dgm:cxn modelId="{81A9F1C7-CB47-694E-84D2-F02AAF34FECC}" srcId="{3F232C9A-5119-234B-AED9-E8C7F8C87FC0}" destId="{77F64971-F2C8-A845-B28B-FB9838B25DD9}" srcOrd="0" destOrd="0" parTransId="{8A2123AC-E750-5E4D-8506-05E18CE6144A}" sibTransId="{9CDF7DEA-5D7A-0343-AEE3-80F038903DCC}"/>
    <dgm:cxn modelId="{6195CFE9-403C-2F40-A2E7-832A94B57E24}" type="presOf" srcId="{3F232C9A-5119-234B-AED9-E8C7F8C87FC0}" destId="{277DD396-6D87-1847-9DC3-271B8A2F69DC}" srcOrd="0" destOrd="0" presId="urn:microsoft.com/office/officeart/2005/8/layout/list1"/>
    <dgm:cxn modelId="{037E2F7D-5CDE-AA4C-A372-C4F8FE2939AF}" type="presParOf" srcId="{277DD396-6D87-1847-9DC3-271B8A2F69DC}" destId="{300E409F-5A9F-1D41-BD1A-0BE95B825EC7}" srcOrd="0" destOrd="0" presId="urn:microsoft.com/office/officeart/2005/8/layout/list1"/>
    <dgm:cxn modelId="{942F9C38-98B3-CC48-9605-67DC849DD3BA}" type="presParOf" srcId="{300E409F-5A9F-1D41-BD1A-0BE95B825EC7}" destId="{3656DFD5-7684-A542-8E3C-11A3DD318C26}" srcOrd="0" destOrd="0" presId="urn:microsoft.com/office/officeart/2005/8/layout/list1"/>
    <dgm:cxn modelId="{97143DF1-1123-7841-AF38-2E994286D605}" type="presParOf" srcId="{300E409F-5A9F-1D41-BD1A-0BE95B825EC7}" destId="{C1444656-2A06-1B40-BF9F-ACE424908C67}" srcOrd="1" destOrd="0" presId="urn:microsoft.com/office/officeart/2005/8/layout/list1"/>
    <dgm:cxn modelId="{8FE89C93-56F5-0641-BAF2-2325B7141160}" type="presParOf" srcId="{277DD396-6D87-1847-9DC3-271B8A2F69DC}" destId="{ECE27A2F-1224-B741-8EE2-85820A13E71D}" srcOrd="1" destOrd="0" presId="urn:microsoft.com/office/officeart/2005/8/layout/list1"/>
    <dgm:cxn modelId="{F84C8545-69E1-A54E-9100-DBAE3F07E647}" type="presParOf" srcId="{277DD396-6D87-1847-9DC3-271B8A2F69DC}" destId="{CBC06503-7E9C-5545-A7A3-16F5CC032F1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Motivation</a:t>
          </a:r>
        </a:p>
      </dsp:txBody>
      <dsp:txXfrm>
        <a:off x="425774" y="33503"/>
        <a:ext cx="5591933" cy="4262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Conclusion</a:t>
          </a:r>
        </a:p>
      </dsp:txBody>
      <dsp:txXfrm>
        <a:off x="425774" y="33503"/>
        <a:ext cx="5591933" cy="4262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Conclusion</a:t>
          </a:r>
        </a:p>
      </dsp:txBody>
      <dsp:txXfrm>
        <a:off x="425774" y="33503"/>
        <a:ext cx="5591933" cy="4262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Parameterization</a:t>
          </a:r>
        </a:p>
      </dsp:txBody>
      <dsp:txXfrm>
        <a:off x="425774" y="33503"/>
        <a:ext cx="5591933" cy="4262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Why </a:t>
          </a:r>
          <a:r>
            <a:rPr lang="en-US" sz="1600" kern="1200" noProof="0" dirty="0" err="1"/>
            <a:t>casadi</a:t>
          </a:r>
          <a:r>
            <a:rPr lang="en-US" sz="1600" kern="1200" noProof="0" dirty="0"/>
            <a:t> </a:t>
          </a:r>
          <a:r>
            <a:rPr lang="en-US" sz="1600" kern="1200" noProof="0" dirty="0" err="1"/>
            <a:t>bspline</a:t>
          </a:r>
          <a:endParaRPr lang="en-US" sz="1600" kern="1200" noProof="0" dirty="0"/>
        </a:p>
      </dsp:txBody>
      <dsp:txXfrm>
        <a:off x="425774" y="33503"/>
        <a:ext cx="5591933" cy="4262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Bicycle model and </a:t>
          </a:r>
          <a:r>
            <a:rPr lang="en-US" sz="1600" kern="1200" noProof="0" dirty="0" err="1"/>
            <a:t>Pacejka</a:t>
          </a:r>
          <a:r>
            <a:rPr lang="en-US" sz="1600" kern="1200" noProof="0" dirty="0"/>
            <a:t> Tire forces</a:t>
          </a:r>
        </a:p>
      </dsp:txBody>
      <dsp:txXfrm>
        <a:off x="425774" y="33503"/>
        <a:ext cx="5591933" cy="4262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Model Predictive Contouring Control</a:t>
          </a:r>
        </a:p>
      </dsp:txBody>
      <dsp:txXfrm>
        <a:off x="425774" y="33503"/>
        <a:ext cx="5591933" cy="4262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Path Following rather than Trajectory Tracking</a:t>
          </a:r>
        </a:p>
      </dsp:txBody>
      <dsp:txXfrm>
        <a:off x="425774" y="33503"/>
        <a:ext cx="5591933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Project introduction</a:t>
          </a:r>
        </a:p>
      </dsp:txBody>
      <dsp:txXfrm>
        <a:off x="425774" y="33503"/>
        <a:ext cx="5591933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Project introduction</a:t>
          </a:r>
        </a:p>
      </dsp:txBody>
      <dsp:txXfrm>
        <a:off x="425774" y="33503"/>
        <a:ext cx="5591933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Related work</a:t>
          </a:r>
        </a:p>
      </dsp:txBody>
      <dsp:txXfrm>
        <a:off x="425774" y="33503"/>
        <a:ext cx="5591933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Related work</a:t>
          </a:r>
        </a:p>
      </dsp:txBody>
      <dsp:txXfrm>
        <a:off x="425774" y="33503"/>
        <a:ext cx="5591933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Path Following rather than Trajectory Tracking</a:t>
          </a:r>
        </a:p>
      </dsp:txBody>
      <dsp:txXfrm>
        <a:off x="425774" y="33503"/>
        <a:ext cx="5591933" cy="4262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Parameterization</a:t>
          </a:r>
        </a:p>
      </dsp:txBody>
      <dsp:txXfrm>
        <a:off x="425774" y="33503"/>
        <a:ext cx="5591933" cy="4262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Parameterization</a:t>
          </a:r>
        </a:p>
      </dsp:txBody>
      <dsp:txXfrm>
        <a:off x="425774" y="33503"/>
        <a:ext cx="5591933" cy="42620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6503-7E9C-5545-A7A3-16F5CC032F1C}">
      <dsp:nvSpPr>
        <dsp:cNvPr id="0" name=""/>
        <dsp:cNvSpPr/>
      </dsp:nvSpPr>
      <dsp:spPr>
        <a:xfrm>
          <a:off x="0" y="246606"/>
          <a:ext cx="8054354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44656-2A06-1B40-BF9F-ACE424908C67}">
      <dsp:nvSpPr>
        <dsp:cNvPr id="0" name=""/>
        <dsp:cNvSpPr/>
      </dsp:nvSpPr>
      <dsp:spPr>
        <a:xfrm>
          <a:off x="402717" y="10446"/>
          <a:ext cx="563804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105" tIns="0" rIns="2131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Simulation</a:t>
          </a:r>
        </a:p>
      </dsp:txBody>
      <dsp:txXfrm>
        <a:off x="425774" y="33503"/>
        <a:ext cx="5591933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22.11.24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22.11.24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891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Dynamics may also change over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995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that this is for periodic tasks. So e.g. say that the GP has among others a periodic kernel that can predict the periodic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106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C80B1-2F21-A0A5-8EB4-999C0AE6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873AE-B0A4-4A84-2495-D1F8FEED9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780AF1-E73A-292B-F127-5F9DDE171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CA46F-A029-DCC0-4450-FC49FAEE3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86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Implemented in </a:t>
            </a:r>
            <a:r>
              <a:rPr lang="en-US" dirty="0" err="1"/>
              <a:t>casadi</a:t>
            </a:r>
            <a:r>
              <a:rPr lang="en-US" dirty="0"/>
              <a:t> in a way that you can get the Jacobian which is important for the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317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Johannes: </a:t>
            </a:r>
            <a:r>
              <a:rPr lang="en-US" dirty="0">
                <a:effectLst/>
                <a:latin typeface="Helvetica Neue" panose="02000503000000020004" pitchFamily="2" charset="0"/>
              </a:rPr>
              <a:t>I personally would emphasize (at least when saying it) that Phi(\theta) is piece-wise differentiable, periodic, and defined for all \theta.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901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22.11.24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tags" Target="../tags/tag30.xml"/><Relationship Id="rId7" Type="http://schemas.openxmlformats.org/officeDocument/2006/relationships/diagramQuickStyle" Target="../diagrams/quickStyle9.xml"/><Relationship Id="rId12" Type="http://schemas.openxmlformats.org/officeDocument/2006/relationships/image" Target="../media/image35.emf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diagramLayout" Target="../diagrams/layout9.xml"/><Relationship Id="rId11" Type="http://schemas.openxmlformats.org/officeDocument/2006/relationships/image" Target="../media/image34.png"/><Relationship Id="rId5" Type="http://schemas.openxmlformats.org/officeDocument/2006/relationships/diagramData" Target="../diagrams/data9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tags" Target="../tags/tag33.xml"/><Relationship Id="rId7" Type="http://schemas.openxmlformats.org/officeDocument/2006/relationships/diagramQuickStyle" Target="../diagrams/quickStyle10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diagramLayout" Target="../diagrams/layout10.xml"/><Relationship Id="rId11" Type="http://schemas.openxmlformats.org/officeDocument/2006/relationships/image" Target="../media/image36.png"/><Relationship Id="rId5" Type="http://schemas.openxmlformats.org/officeDocument/2006/relationships/diagramData" Target="../diagrams/data10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tags" Target="../tags/tag36.xml"/><Relationship Id="rId7" Type="http://schemas.openxmlformats.org/officeDocument/2006/relationships/diagramQuickStyle" Target="../diagrams/quickStyle1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36.png"/><Relationship Id="rId5" Type="http://schemas.openxmlformats.org/officeDocument/2006/relationships/diagramData" Target="../diagrams/data11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13" Type="http://schemas.openxmlformats.org/officeDocument/2006/relationships/image" Target="../media/image31.emf"/><Relationship Id="rId18" Type="http://schemas.openxmlformats.org/officeDocument/2006/relationships/image" Target="../media/image40.emf"/><Relationship Id="rId3" Type="http://schemas.openxmlformats.org/officeDocument/2006/relationships/tags" Target="../tags/tag39.xml"/><Relationship Id="rId7" Type="http://schemas.openxmlformats.org/officeDocument/2006/relationships/diagramLayout" Target="../diagrams/layout12.xml"/><Relationship Id="rId12" Type="http://schemas.openxmlformats.org/officeDocument/2006/relationships/image" Target="../media/image27.emf"/><Relationship Id="rId17" Type="http://schemas.openxmlformats.org/officeDocument/2006/relationships/image" Target="../media/image25.emf"/><Relationship Id="rId2" Type="http://schemas.openxmlformats.org/officeDocument/2006/relationships/tags" Target="../tags/tag38.xml"/><Relationship Id="rId16" Type="http://schemas.openxmlformats.org/officeDocument/2006/relationships/image" Target="../media/image39.png"/><Relationship Id="rId20" Type="http://schemas.openxmlformats.org/officeDocument/2006/relationships/image" Target="../media/image42.emf"/><Relationship Id="rId1" Type="http://schemas.openxmlformats.org/officeDocument/2006/relationships/tags" Target="../tags/tag37.xml"/><Relationship Id="rId6" Type="http://schemas.openxmlformats.org/officeDocument/2006/relationships/diagramData" Target="../diagrams/data12.xml"/><Relationship Id="rId11" Type="http://schemas.openxmlformats.org/officeDocument/2006/relationships/image" Target="../media/image26.emf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8.png"/><Relationship Id="rId10" Type="http://schemas.microsoft.com/office/2007/relationships/diagramDrawing" Target="../diagrams/drawing12.xml"/><Relationship Id="rId19" Type="http://schemas.openxmlformats.org/officeDocument/2006/relationships/image" Target="../media/image41.emf"/><Relationship Id="rId4" Type="http://schemas.openxmlformats.org/officeDocument/2006/relationships/tags" Target="../tags/tag40.xml"/><Relationship Id="rId9" Type="http://schemas.openxmlformats.org/officeDocument/2006/relationships/diagramColors" Target="../diagrams/colors12.xml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openxmlformats.org/officeDocument/2006/relationships/tags" Target="../tags/tag43.xml"/><Relationship Id="rId7" Type="http://schemas.openxmlformats.org/officeDocument/2006/relationships/diagramLayout" Target="../diagrams/layout1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diagramData" Target="../diagrams/data13.xml"/><Relationship Id="rId11" Type="http://schemas.openxmlformats.org/officeDocument/2006/relationships/image" Target="../media/image43.png"/><Relationship Id="rId5" Type="http://schemas.openxmlformats.org/officeDocument/2006/relationships/slideLayout" Target="../slideLayouts/slideLayout7.xml"/><Relationship Id="rId10" Type="http://schemas.microsoft.com/office/2007/relationships/diagramDrawing" Target="../diagrams/drawing13.xml"/><Relationship Id="rId4" Type="http://schemas.openxmlformats.org/officeDocument/2006/relationships/tags" Target="../tags/tag44.xml"/><Relationship Id="rId9" Type="http://schemas.openxmlformats.org/officeDocument/2006/relationships/diagramColors" Target="../diagrams/colors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13" Type="http://schemas.openxmlformats.org/officeDocument/2006/relationships/image" Target="../media/image46.emf"/><Relationship Id="rId3" Type="http://schemas.openxmlformats.org/officeDocument/2006/relationships/tags" Target="../tags/tag47.xml"/><Relationship Id="rId7" Type="http://schemas.openxmlformats.org/officeDocument/2006/relationships/diagramLayout" Target="../diagrams/layout14.xml"/><Relationship Id="rId12" Type="http://schemas.openxmlformats.org/officeDocument/2006/relationships/image" Target="../media/image45.emf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diagramData" Target="../diagrams/data14.xml"/><Relationship Id="rId11" Type="http://schemas.openxmlformats.org/officeDocument/2006/relationships/image" Target="../media/image44.emf"/><Relationship Id="rId5" Type="http://schemas.openxmlformats.org/officeDocument/2006/relationships/slideLayout" Target="../slideLayouts/slideLayout7.xml"/><Relationship Id="rId10" Type="http://schemas.microsoft.com/office/2007/relationships/diagramDrawing" Target="../diagrams/drawing14.xml"/><Relationship Id="rId4" Type="http://schemas.openxmlformats.org/officeDocument/2006/relationships/tags" Target="../tags/tag48.xml"/><Relationship Id="rId9" Type="http://schemas.openxmlformats.org/officeDocument/2006/relationships/diagramColors" Target="../diagrams/colors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13" Type="http://schemas.openxmlformats.org/officeDocument/2006/relationships/image" Target="../media/image49.emf"/><Relationship Id="rId3" Type="http://schemas.openxmlformats.org/officeDocument/2006/relationships/tags" Target="../tags/tag51.xml"/><Relationship Id="rId7" Type="http://schemas.openxmlformats.org/officeDocument/2006/relationships/diagramLayout" Target="../diagrams/layout15.xml"/><Relationship Id="rId12" Type="http://schemas.openxmlformats.org/officeDocument/2006/relationships/image" Target="../media/image48.emf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diagramData" Target="../diagrams/data15.xml"/><Relationship Id="rId11" Type="http://schemas.openxmlformats.org/officeDocument/2006/relationships/image" Target="../media/image47.emf"/><Relationship Id="rId5" Type="http://schemas.openxmlformats.org/officeDocument/2006/relationships/slideLayout" Target="../slideLayouts/slideLayout7.xml"/><Relationship Id="rId10" Type="http://schemas.microsoft.com/office/2007/relationships/diagramDrawing" Target="../diagrams/drawing15.xml"/><Relationship Id="rId4" Type="http://schemas.openxmlformats.org/officeDocument/2006/relationships/tags" Target="../tags/tag52.xml"/><Relationship Id="rId9" Type="http://schemas.openxmlformats.org/officeDocument/2006/relationships/diagramColors" Target="../diagrams/colors15.xml"/><Relationship Id="rId14" Type="http://schemas.openxmlformats.org/officeDocument/2006/relationships/image" Target="../media/image5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tags" Target="../tags/tag55.xml"/><Relationship Id="rId7" Type="http://schemas.openxmlformats.org/officeDocument/2006/relationships/diagramQuickStyle" Target="../diagrams/quickStyle16.xml"/><Relationship Id="rId12" Type="http://schemas.openxmlformats.org/officeDocument/2006/relationships/image" Target="../media/image22.emf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diagramLayout" Target="../diagrams/layout16.xml"/><Relationship Id="rId11" Type="http://schemas.openxmlformats.org/officeDocument/2006/relationships/image" Target="../media/image52.emf"/><Relationship Id="rId5" Type="http://schemas.openxmlformats.org/officeDocument/2006/relationships/diagramData" Target="../diagrams/data16.xml"/><Relationship Id="rId10" Type="http://schemas.openxmlformats.org/officeDocument/2006/relationships/image" Target="../media/image51.emf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4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9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diagramData" Target="../diagrams/data1.xml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7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tags" Target="../tags/tag7.xml"/><Relationship Id="rId7" Type="http://schemas.openxmlformats.org/officeDocument/2006/relationships/diagramQuickStyle" Target="../diagrams/quickStyle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1.png"/><Relationship Id="rId5" Type="http://schemas.openxmlformats.org/officeDocument/2006/relationships/diagramData" Target="../diagrams/data2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tags" Target="../tags/tag10.xml"/><Relationship Id="rId7" Type="http://schemas.openxmlformats.org/officeDocument/2006/relationships/diagramQuickStyle" Target="../diagrams/quickStyle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0.png"/><Relationship Id="rId5" Type="http://schemas.openxmlformats.org/officeDocument/2006/relationships/diagramData" Target="../diagrams/data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../media/image10.png"/><Relationship Id="rId3" Type="http://schemas.openxmlformats.org/officeDocument/2006/relationships/tags" Target="../tags/tag13.xml"/><Relationship Id="rId7" Type="http://schemas.openxmlformats.org/officeDocument/2006/relationships/diagramLayout" Target="../diagrams/layout4.xml"/><Relationship Id="rId12" Type="http://schemas.openxmlformats.org/officeDocument/2006/relationships/image" Target="../media/image13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diagramData" Target="../diagrams/data4.xml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10" Type="http://schemas.microsoft.com/office/2007/relationships/diagramDrawing" Target="../diagrams/drawing4.xml"/><Relationship Id="rId4" Type="http://schemas.openxmlformats.org/officeDocument/2006/relationships/slideLayout" Target="../slideLayouts/slideLayout7.xml"/><Relationship Id="rId9" Type="http://schemas.openxmlformats.org/officeDocument/2006/relationships/diagramColors" Target="../diagrams/colors4.xml"/><Relationship Id="rId1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image" Target="../media/image17.emf"/><Relationship Id="rId18" Type="http://schemas.openxmlformats.org/officeDocument/2006/relationships/image" Target="../media/image13.emf"/><Relationship Id="rId3" Type="http://schemas.openxmlformats.org/officeDocument/2006/relationships/tags" Target="../tags/tag16.xml"/><Relationship Id="rId7" Type="http://schemas.openxmlformats.org/officeDocument/2006/relationships/diagramLayout" Target="../diagrams/layout5.xml"/><Relationship Id="rId12" Type="http://schemas.openxmlformats.org/officeDocument/2006/relationships/image" Target="../media/image16.emf"/><Relationship Id="rId17" Type="http://schemas.openxmlformats.org/officeDocument/2006/relationships/image" Target="../media/image20.svg"/><Relationship Id="rId2" Type="http://schemas.openxmlformats.org/officeDocument/2006/relationships/tags" Target="../tags/tag15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tags" Target="../tags/tag14.xml"/><Relationship Id="rId6" Type="http://schemas.openxmlformats.org/officeDocument/2006/relationships/diagramData" Target="../diagrams/data5.xml"/><Relationship Id="rId11" Type="http://schemas.openxmlformats.org/officeDocument/2006/relationships/image" Target="../media/image15.emf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14.emf"/><Relationship Id="rId10" Type="http://schemas.microsoft.com/office/2007/relationships/diagramDrawing" Target="../diagrams/drawing5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7.xml"/><Relationship Id="rId9" Type="http://schemas.openxmlformats.org/officeDocument/2006/relationships/diagramColors" Target="../diagrams/colors5.xml"/><Relationship Id="rId1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tags" Target="../tags/tag19.xml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24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23.emf"/><Relationship Id="rId5" Type="http://schemas.openxmlformats.org/officeDocument/2006/relationships/diagramData" Target="../diagrams/data6.xml"/><Relationship Id="rId10" Type="http://schemas.openxmlformats.org/officeDocument/2006/relationships/image" Target="../media/image22.emf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26.emf"/><Relationship Id="rId18" Type="http://schemas.openxmlformats.org/officeDocument/2006/relationships/image" Target="../media/image31.emf"/><Relationship Id="rId3" Type="http://schemas.openxmlformats.org/officeDocument/2006/relationships/tags" Target="../tags/tag22.xml"/><Relationship Id="rId7" Type="http://schemas.openxmlformats.org/officeDocument/2006/relationships/diagramData" Target="../diagrams/data7.xml"/><Relationship Id="rId12" Type="http://schemas.openxmlformats.org/officeDocument/2006/relationships/image" Target="../media/image25.emf"/><Relationship Id="rId17" Type="http://schemas.openxmlformats.org/officeDocument/2006/relationships/image" Target="../media/image30.png"/><Relationship Id="rId2" Type="http://schemas.openxmlformats.org/officeDocument/2006/relationships/tags" Target="../tags/tag21.xml"/><Relationship Id="rId16" Type="http://schemas.openxmlformats.org/officeDocument/2006/relationships/image" Target="../media/image29.png"/><Relationship Id="rId1" Type="http://schemas.openxmlformats.org/officeDocument/2006/relationships/tags" Target="../tags/tag20.xml"/><Relationship Id="rId6" Type="http://schemas.openxmlformats.org/officeDocument/2006/relationships/notesSlide" Target="../notesSlides/notesSlide5.xml"/><Relationship Id="rId11" Type="http://schemas.microsoft.com/office/2007/relationships/diagramDrawing" Target="../diagrams/drawing7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8.png"/><Relationship Id="rId10" Type="http://schemas.openxmlformats.org/officeDocument/2006/relationships/diagramColors" Target="../diagrams/colors7.xml"/><Relationship Id="rId4" Type="http://schemas.openxmlformats.org/officeDocument/2006/relationships/tags" Target="../tags/tag23.xml"/><Relationship Id="rId9" Type="http://schemas.openxmlformats.org/officeDocument/2006/relationships/diagramQuickStyle" Target="../diagrams/quickStyle7.xml"/><Relationship Id="rId1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27.emf"/><Relationship Id="rId18" Type="http://schemas.openxmlformats.org/officeDocument/2006/relationships/image" Target="../media/image32.emf"/><Relationship Id="rId3" Type="http://schemas.openxmlformats.org/officeDocument/2006/relationships/tags" Target="../tags/tag26.xml"/><Relationship Id="rId7" Type="http://schemas.openxmlformats.org/officeDocument/2006/relationships/diagramData" Target="../diagrams/data8.xml"/><Relationship Id="rId12" Type="http://schemas.openxmlformats.org/officeDocument/2006/relationships/image" Target="../media/image26.emf"/><Relationship Id="rId17" Type="http://schemas.openxmlformats.org/officeDocument/2006/relationships/image" Target="../media/image25.emf"/><Relationship Id="rId2" Type="http://schemas.openxmlformats.org/officeDocument/2006/relationships/tags" Target="../tags/tag25.xml"/><Relationship Id="rId16" Type="http://schemas.openxmlformats.org/officeDocument/2006/relationships/image" Target="../media/image30.png"/><Relationship Id="rId1" Type="http://schemas.openxmlformats.org/officeDocument/2006/relationships/tags" Target="../tags/tag24.xml"/><Relationship Id="rId6" Type="http://schemas.openxmlformats.org/officeDocument/2006/relationships/notesSlide" Target="../notesSlides/notesSlide6.xml"/><Relationship Id="rId11" Type="http://schemas.microsoft.com/office/2007/relationships/diagramDrawing" Target="../diagrams/drawing8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9.png"/><Relationship Id="rId10" Type="http://schemas.openxmlformats.org/officeDocument/2006/relationships/diagramColors" Target="../diagrams/colors8.xml"/><Relationship Id="rId4" Type="http://schemas.openxmlformats.org/officeDocument/2006/relationships/tags" Target="../tags/tag27.xml"/><Relationship Id="rId9" Type="http://schemas.openxmlformats.org/officeDocument/2006/relationships/diagramQuickStyle" Target="../diagrams/quickStyle8.xml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398893"/>
            <a:ext cx="7628709" cy="2458577"/>
          </a:xfrm>
        </p:spPr>
        <p:txBody>
          <a:bodyPr/>
          <a:lstStyle/>
          <a:p>
            <a:r>
              <a:rPr lang="en-US" sz="2800" noProof="0" dirty="0"/>
              <a:t>Optimal Racing using MPC with a Novel </a:t>
            </a:r>
            <a:r>
              <a:rPr lang="en-US" sz="2800" dirty="0"/>
              <a:t>R</a:t>
            </a:r>
            <a:r>
              <a:rPr lang="en-US" sz="2800" noProof="0" dirty="0" err="1"/>
              <a:t>epetitive</a:t>
            </a:r>
            <a:r>
              <a:rPr lang="en-US" sz="2800" noProof="0" dirty="0"/>
              <a:t> Observer</a:t>
            </a:r>
            <a:br>
              <a:rPr lang="en-US" sz="2800" noProof="0" dirty="0"/>
            </a:br>
            <a:r>
              <a:rPr lang="en-US" sz="900" noProof="0" dirty="0"/>
              <a:t> </a:t>
            </a:r>
            <a:br>
              <a:rPr lang="en-US" sz="2800" noProof="0" dirty="0"/>
            </a:br>
            <a:r>
              <a:rPr lang="en-US" sz="1400" dirty="0"/>
              <a:t>Semester Project – Midterm presentation</a:t>
            </a:r>
            <a:br>
              <a:rPr lang="en-US" sz="1400" dirty="0"/>
            </a:br>
            <a:r>
              <a:rPr lang="en-US" sz="1400" dirty="0"/>
              <a:t>Gregor </a:t>
            </a:r>
            <a:r>
              <a:rPr lang="en-US" sz="1400" dirty="0" err="1"/>
              <a:t>Gärtner</a:t>
            </a:r>
            <a:endParaRPr lang="en-US" sz="2800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12522" y="6409753"/>
            <a:ext cx="4680000" cy="286555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25</a:t>
            </a:r>
            <a:r>
              <a:rPr lang="en-US" noProof="0" dirty="0">
                <a:solidFill>
                  <a:schemeClr val="tx1"/>
                </a:solidFill>
              </a:rPr>
              <a:t>.11.2024, Zurich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25FA9F-AF0B-6B9C-5EB8-FBFFF0171B20}"/>
              </a:ext>
            </a:extLst>
          </p:cNvPr>
          <p:cNvSpPr txBox="1"/>
          <p:nvPr/>
        </p:nvSpPr>
        <p:spPr>
          <a:xfrm>
            <a:off x="992776" y="4549693"/>
            <a:ext cx="750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Supervision: Dr. Andrea Carron, Dr. Johannes Köhler, Prof. Melanie </a:t>
            </a:r>
            <a:r>
              <a:rPr lang="en-US" sz="1400" dirty="0" err="1">
                <a:solidFill>
                  <a:schemeClr val="bg1"/>
                </a:solidFill>
              </a:rPr>
              <a:t>Zeilinger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3CF2F-DA37-55A3-A7AA-33C95EB4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0F2E38-F8CD-3197-068A-AA91E634844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noProof="0" dirty="0"/>
              <a:t>6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47F4D42-2597-ACD2-8269-171B0748CB58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62721993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4A93E5E6-5CF1-7458-46A9-79192A01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4F3AA6-C91B-A7EB-7ACF-64ED6C2EA16F}"/>
              </a:ext>
            </a:extLst>
          </p:cNvPr>
          <p:cNvSpPr/>
          <p:nvPr/>
        </p:nvSpPr>
        <p:spPr>
          <a:xfrm>
            <a:off x="731838" y="1661730"/>
            <a:ext cx="3772963" cy="383059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Setup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106AFF8-72A8-BF11-B3D4-EA943EB626B9}"/>
              </a:ext>
            </a:extLst>
          </p:cNvPr>
          <p:cNvSpPr/>
          <p:nvPr/>
        </p:nvSpPr>
        <p:spPr>
          <a:xfrm>
            <a:off x="731839" y="1929162"/>
            <a:ext cx="3772962" cy="3563165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Dynamic Bicycle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MPCC + Kalman Filter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Disturbed state: angular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Time steps: 1/30s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Horizon length: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CB7A6DA-F634-EC17-1EC5-B20DDCC020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32" y="1249426"/>
            <a:ext cx="6563513" cy="4922635"/>
          </a:xfrm>
          <a:prstGeom prst="rect">
            <a:avLst/>
          </a:prstGeom>
        </p:spPr>
      </p:pic>
      <p:pic>
        <p:nvPicPr>
          <p:cNvPr id="19" name="Picture 18" descr="A green line graph with white text&#10;&#10;Description automatically generated">
            <a:extLst>
              <a:ext uri="{FF2B5EF4-FFF2-40B4-BE49-F238E27FC236}">
                <a16:creationId xmlns:a16="http://schemas.microsoft.com/office/drawing/2014/main" id="{63AABD00-4146-F8C6-A05B-57A4F7A594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10" y="1661730"/>
            <a:ext cx="5862955" cy="41040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A5B0BC-FA33-20DE-24BF-93A22F0F0F6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325" t="-2928" b="-1"/>
          <a:stretch/>
        </p:blipFill>
        <p:spPr>
          <a:xfrm>
            <a:off x="1197863" y="3712464"/>
            <a:ext cx="2079674" cy="288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061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00B54-8757-2E0C-5C8F-FAD945C78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B33D5A-EA87-4F70-43F9-412CE14DDC9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873F63C-A30E-6BF2-82E7-213F056A162F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853130355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12DB643C-8C15-3F08-D04E-B0997787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40" name="Datumsplatzhalter 3">
            <a:extLst>
              <a:ext uri="{FF2B5EF4-FFF2-40B4-BE49-F238E27FC236}">
                <a16:creationId xmlns:a16="http://schemas.microsoft.com/office/drawing/2014/main" id="{412BC17E-CDA1-01DD-412C-D3014B386DAE}"/>
              </a:ext>
            </a:extLst>
          </p:cNvPr>
          <p:cNvSpPr txBox="1">
            <a:spLocks/>
          </p:cNvSpPr>
          <p:nvPr/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25.11.24</a:t>
            </a:r>
            <a:endParaRPr lang="en-US" dirty="0"/>
          </a:p>
        </p:txBody>
      </p:sp>
      <p:pic>
        <p:nvPicPr>
          <p:cNvPr id="41" name="Picture 4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9C71334-9EAE-476C-5BC8-6B7113542F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10650" r="7260" b="9289"/>
          <a:stretch/>
        </p:blipFill>
        <p:spPr>
          <a:xfrm>
            <a:off x="6871035" y="3552020"/>
            <a:ext cx="4061012" cy="29704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687DDA-AD1D-980A-F047-29DB32DF62B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4651" t="30331" r="26929" b="25682"/>
          <a:stretch/>
        </p:blipFill>
        <p:spPr>
          <a:xfrm>
            <a:off x="6871035" y="1290410"/>
            <a:ext cx="3496123" cy="211689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763C692-0D3D-094F-E2D7-EEEADCA2B9F3}"/>
              </a:ext>
            </a:extLst>
          </p:cNvPr>
          <p:cNvSpPr/>
          <p:nvPr/>
        </p:nvSpPr>
        <p:spPr>
          <a:xfrm>
            <a:off x="974446" y="2397215"/>
            <a:ext cx="4823966" cy="2341606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Work so far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261618-123D-1E6E-28CF-DC3F00845D53}"/>
              </a:ext>
            </a:extLst>
          </p:cNvPr>
          <p:cNvSpPr/>
          <p:nvPr/>
        </p:nvSpPr>
        <p:spPr>
          <a:xfrm>
            <a:off x="974446" y="2767917"/>
            <a:ext cx="4823966" cy="1970903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Implemented simulation with MPCC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Added disturbance and estimated it using KF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Integrated disturbance estimate into MPCC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600" dirty="0">
                <a:solidFill>
                  <a:schemeClr val="tx1"/>
                </a:solidFill>
              </a:rPr>
              <a:t>Proof of concept 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030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84A5C-5882-2CFF-2424-36CB534D0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8BE4B85-EA15-F09B-59CA-F7C5324F9C15}"/>
              </a:ext>
            </a:extLst>
          </p:cNvPr>
          <p:cNvSpPr/>
          <p:nvPr/>
        </p:nvSpPr>
        <p:spPr>
          <a:xfrm>
            <a:off x="974447" y="3948224"/>
            <a:ext cx="4823965" cy="2198944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Remaining To-Dos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F2E0DC-2A12-67A1-6D10-6C9208561F9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2F3EB88-8961-616F-8221-2EF8DA8C2DA0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EBD756A0-F64E-BD9C-28F1-53C73419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93217CB-9749-F3E8-DAB6-1C50462447BD}"/>
              </a:ext>
            </a:extLst>
          </p:cNvPr>
          <p:cNvSpPr/>
          <p:nvPr/>
        </p:nvSpPr>
        <p:spPr>
          <a:xfrm>
            <a:off x="974447" y="4248630"/>
            <a:ext cx="4823965" cy="1898538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Trials with real-world Chronos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Implement on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(Theoretical guarantees)</a:t>
            </a:r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BE0D8B6-0267-9DB9-01B8-9D646E09E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10650" r="7260" b="9289"/>
          <a:stretch/>
        </p:blipFill>
        <p:spPr>
          <a:xfrm>
            <a:off x="6871035" y="3552020"/>
            <a:ext cx="4061012" cy="2970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4AA51-A3A2-62C6-E9C5-83C08CC7A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4651" t="30331" r="26929" b="25682"/>
          <a:stretch/>
        </p:blipFill>
        <p:spPr>
          <a:xfrm>
            <a:off x="6871035" y="1290410"/>
            <a:ext cx="3496123" cy="211689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69D2E9D-39B8-9681-0E72-30E321F3EBBA}"/>
              </a:ext>
            </a:extLst>
          </p:cNvPr>
          <p:cNvSpPr/>
          <p:nvPr/>
        </p:nvSpPr>
        <p:spPr>
          <a:xfrm>
            <a:off x="974446" y="1198606"/>
            <a:ext cx="4823966" cy="2341606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Work so far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6028777-4245-A089-BA33-D23FFAB96308}"/>
              </a:ext>
            </a:extLst>
          </p:cNvPr>
          <p:cNvSpPr/>
          <p:nvPr/>
        </p:nvSpPr>
        <p:spPr>
          <a:xfrm>
            <a:off x="974446" y="1569308"/>
            <a:ext cx="4823966" cy="1970903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Implemented simulation with MPCC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Added disturbance and estimated it using KF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Integrated disturbance estimate into MPCC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600" dirty="0">
                <a:solidFill>
                  <a:schemeClr val="tx1"/>
                </a:solidFill>
              </a:rPr>
              <a:t>Proof of concept 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39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A392CD-9386-E9E3-763B-1A05CE8EC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3EBF59-E894-54E3-7185-ED31E04E7976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Consider 3 different ways to compute weights in </a:t>
            </a:r>
          </a:p>
          <a:p>
            <a:pPr marL="0" indent="0">
              <a:buNone/>
            </a:pPr>
            <a:r>
              <a:rPr lang="en-US" dirty="0"/>
              <a:t>	- linear interpolation</a:t>
            </a:r>
          </a:p>
          <a:p>
            <a:pPr marL="0" indent="0">
              <a:buNone/>
            </a:pPr>
            <a:r>
              <a:rPr lang="en-US" dirty="0"/>
              <a:t>	- square-exponential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casadi</a:t>
            </a:r>
            <a:r>
              <a:rPr lang="en-US" dirty="0"/>
              <a:t> </a:t>
            </a:r>
            <a:r>
              <a:rPr lang="en-US" dirty="0" err="1"/>
              <a:t>bspline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noProof="0" dirty="0"/>
          </a:p>
          <a:p>
            <a:pPr lvl="2"/>
            <a:endParaRPr lang="en-US" noProof="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ECE80A-EF89-D71C-B0B6-A1C419DE42B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6639E4A-01BA-B23F-2F4E-F915FF58621B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125CF09A-38C9-D970-8425-2DAF4110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5" name="!!ProgressLine">
            <a:extLst>
              <a:ext uri="{FF2B5EF4-FFF2-40B4-BE49-F238E27FC236}">
                <a16:creationId xmlns:a16="http://schemas.microsoft.com/office/drawing/2014/main" id="{64361B8C-B7A4-2F29-DCF3-0F93916F8A9E}"/>
              </a:ext>
            </a:extLst>
          </p:cNvPr>
          <p:cNvSpPr/>
          <p:nvPr/>
        </p:nvSpPr>
        <p:spPr>
          <a:xfrm>
            <a:off x="7545020" y="1738898"/>
            <a:ext cx="3884259" cy="23797"/>
          </a:xfrm>
          <a:custGeom>
            <a:avLst/>
            <a:gdLst>
              <a:gd name="connsiteX0" fmla="*/ 0 w 6899564"/>
              <a:gd name="connsiteY0" fmla="*/ 0 h 35626"/>
              <a:gd name="connsiteX1" fmla="*/ 492826 w 6899564"/>
              <a:gd name="connsiteY1" fmla="*/ 5938 h 35626"/>
              <a:gd name="connsiteX2" fmla="*/ 896587 w 6899564"/>
              <a:gd name="connsiteY2" fmla="*/ 5938 h 35626"/>
              <a:gd name="connsiteX3" fmla="*/ 1377538 w 6899564"/>
              <a:gd name="connsiteY3" fmla="*/ 11875 h 35626"/>
              <a:gd name="connsiteX4" fmla="*/ 1710047 w 6899564"/>
              <a:gd name="connsiteY4" fmla="*/ 11875 h 35626"/>
              <a:gd name="connsiteX5" fmla="*/ 2582883 w 6899564"/>
              <a:gd name="connsiteY5" fmla="*/ 17813 h 35626"/>
              <a:gd name="connsiteX6" fmla="*/ 3022270 w 6899564"/>
              <a:gd name="connsiteY6" fmla="*/ 23750 h 35626"/>
              <a:gd name="connsiteX7" fmla="*/ 3437906 w 6899564"/>
              <a:gd name="connsiteY7" fmla="*/ 23750 h 35626"/>
              <a:gd name="connsiteX8" fmla="*/ 3877293 w 6899564"/>
              <a:gd name="connsiteY8" fmla="*/ 23750 h 35626"/>
              <a:gd name="connsiteX9" fmla="*/ 4275117 w 6899564"/>
              <a:gd name="connsiteY9" fmla="*/ 23750 h 35626"/>
              <a:gd name="connsiteX10" fmla="*/ 4601688 w 6899564"/>
              <a:gd name="connsiteY10" fmla="*/ 17813 h 35626"/>
              <a:gd name="connsiteX11" fmla="*/ 5527964 w 6899564"/>
              <a:gd name="connsiteY11" fmla="*/ 23750 h 35626"/>
              <a:gd name="connsiteX12" fmla="*/ 6899564 w 6899564"/>
              <a:gd name="connsiteY12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9564" h="35626">
                <a:moveTo>
                  <a:pt x="0" y="0"/>
                </a:moveTo>
                <a:lnTo>
                  <a:pt x="492826" y="5938"/>
                </a:lnTo>
                <a:lnTo>
                  <a:pt x="896587" y="5938"/>
                </a:lnTo>
                <a:lnTo>
                  <a:pt x="1377538" y="11875"/>
                </a:lnTo>
                <a:lnTo>
                  <a:pt x="1710047" y="11875"/>
                </a:lnTo>
                <a:lnTo>
                  <a:pt x="2582883" y="17813"/>
                </a:lnTo>
                <a:lnTo>
                  <a:pt x="3022270" y="23750"/>
                </a:lnTo>
                <a:lnTo>
                  <a:pt x="3437906" y="23750"/>
                </a:lnTo>
                <a:lnTo>
                  <a:pt x="3877293" y="23750"/>
                </a:lnTo>
                <a:lnTo>
                  <a:pt x="4275117" y="23750"/>
                </a:lnTo>
                <a:lnTo>
                  <a:pt x="4601688" y="17813"/>
                </a:lnTo>
                <a:lnTo>
                  <a:pt x="5527964" y="23750"/>
                </a:lnTo>
                <a:lnTo>
                  <a:pt x="6899564" y="35626"/>
                </a:lnTo>
              </a:path>
            </a:pathLst>
          </a:custGeom>
          <a:noFill/>
          <a:ln w="38100">
            <a:solidFill>
              <a:srgbClr val="FFC000"/>
            </a:solidFill>
            <a:headEnd type="diamond"/>
            <a:tailEnd type="diamon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">
            <a:extLst>
              <a:ext uri="{FF2B5EF4-FFF2-40B4-BE49-F238E27FC236}">
                <a16:creationId xmlns:a16="http://schemas.microsoft.com/office/drawing/2014/main" id="{F7CD582C-E274-4A72-6A64-ACA210C47CF6}"/>
              </a:ext>
            </a:extLst>
          </p:cNvPr>
          <p:cNvSpPr/>
          <p:nvPr/>
        </p:nvSpPr>
        <p:spPr>
          <a:xfrm>
            <a:off x="7541079" y="1442557"/>
            <a:ext cx="3896630" cy="654070"/>
          </a:xfrm>
          <a:custGeom>
            <a:avLst/>
            <a:gdLst>
              <a:gd name="connsiteX0" fmla="*/ 0 w 6921538"/>
              <a:gd name="connsiteY0" fmla="*/ 286074 h 979180"/>
              <a:gd name="connsiteX1" fmla="*/ 234985 w 6921538"/>
              <a:gd name="connsiteY1" fmla="*/ 143040 h 979180"/>
              <a:gd name="connsiteX2" fmla="*/ 653872 w 6921538"/>
              <a:gd name="connsiteY2" fmla="*/ 5 h 979180"/>
              <a:gd name="connsiteX3" fmla="*/ 1082976 w 6921538"/>
              <a:gd name="connsiteY3" fmla="*/ 148148 h 979180"/>
              <a:gd name="connsiteX4" fmla="*/ 1501863 w 6921538"/>
              <a:gd name="connsiteY4" fmla="*/ 337158 h 979180"/>
              <a:gd name="connsiteX5" fmla="*/ 1920751 w 6921538"/>
              <a:gd name="connsiteY5" fmla="*/ 515951 h 979180"/>
              <a:gd name="connsiteX6" fmla="*/ 2339638 w 6921538"/>
              <a:gd name="connsiteY6" fmla="*/ 924622 h 979180"/>
              <a:gd name="connsiteX7" fmla="*/ 2748308 w 6921538"/>
              <a:gd name="connsiteY7" fmla="*/ 623227 h 979180"/>
              <a:gd name="connsiteX8" fmla="*/ 3182520 w 6921538"/>
              <a:gd name="connsiteY8" fmla="*/ 398459 h 979180"/>
              <a:gd name="connsiteX9" fmla="*/ 3596299 w 6921538"/>
              <a:gd name="connsiteY9" fmla="*/ 245207 h 979180"/>
              <a:gd name="connsiteX10" fmla="*/ 4020295 w 6921538"/>
              <a:gd name="connsiteY10" fmla="*/ 250316 h 979180"/>
              <a:gd name="connsiteX11" fmla="*/ 4444290 w 6921538"/>
              <a:gd name="connsiteY11" fmla="*/ 291183 h 979180"/>
              <a:gd name="connsiteX12" fmla="*/ 4858069 w 6921538"/>
              <a:gd name="connsiteY12" fmla="*/ 613010 h 979180"/>
              <a:gd name="connsiteX13" fmla="*/ 5266739 w 6921538"/>
              <a:gd name="connsiteY13" fmla="*/ 720286 h 979180"/>
              <a:gd name="connsiteX14" fmla="*/ 5691549 w 6921538"/>
              <a:gd name="connsiteY14" fmla="*/ 958165 h 979180"/>
              <a:gd name="connsiteX15" fmla="*/ 6112334 w 6921538"/>
              <a:gd name="connsiteY15" fmla="*/ 958165 h 979180"/>
              <a:gd name="connsiteX16" fmla="*/ 6533120 w 6921538"/>
              <a:gd name="connsiteY16" fmla="*/ 877245 h 979180"/>
              <a:gd name="connsiteX17" fmla="*/ 6921538 w 6921538"/>
              <a:gd name="connsiteY17" fmla="*/ 723496 h 979180"/>
              <a:gd name="connsiteX0" fmla="*/ 0 w 6921538"/>
              <a:gd name="connsiteY0" fmla="*/ 447917 h 979182"/>
              <a:gd name="connsiteX1" fmla="*/ 234985 w 6921538"/>
              <a:gd name="connsiteY1" fmla="*/ 143042 h 979182"/>
              <a:gd name="connsiteX2" fmla="*/ 653872 w 6921538"/>
              <a:gd name="connsiteY2" fmla="*/ 7 h 979182"/>
              <a:gd name="connsiteX3" fmla="*/ 1082976 w 6921538"/>
              <a:gd name="connsiteY3" fmla="*/ 148150 h 979182"/>
              <a:gd name="connsiteX4" fmla="*/ 1501863 w 6921538"/>
              <a:gd name="connsiteY4" fmla="*/ 337160 h 979182"/>
              <a:gd name="connsiteX5" fmla="*/ 1920751 w 6921538"/>
              <a:gd name="connsiteY5" fmla="*/ 515953 h 979182"/>
              <a:gd name="connsiteX6" fmla="*/ 2339638 w 6921538"/>
              <a:gd name="connsiteY6" fmla="*/ 924624 h 979182"/>
              <a:gd name="connsiteX7" fmla="*/ 2748308 w 6921538"/>
              <a:gd name="connsiteY7" fmla="*/ 623229 h 979182"/>
              <a:gd name="connsiteX8" fmla="*/ 3182520 w 6921538"/>
              <a:gd name="connsiteY8" fmla="*/ 398461 h 979182"/>
              <a:gd name="connsiteX9" fmla="*/ 3596299 w 6921538"/>
              <a:gd name="connsiteY9" fmla="*/ 245209 h 979182"/>
              <a:gd name="connsiteX10" fmla="*/ 4020295 w 6921538"/>
              <a:gd name="connsiteY10" fmla="*/ 250318 h 979182"/>
              <a:gd name="connsiteX11" fmla="*/ 4444290 w 6921538"/>
              <a:gd name="connsiteY11" fmla="*/ 291185 h 979182"/>
              <a:gd name="connsiteX12" fmla="*/ 4858069 w 6921538"/>
              <a:gd name="connsiteY12" fmla="*/ 613012 h 979182"/>
              <a:gd name="connsiteX13" fmla="*/ 5266739 w 6921538"/>
              <a:gd name="connsiteY13" fmla="*/ 720288 h 979182"/>
              <a:gd name="connsiteX14" fmla="*/ 5691549 w 6921538"/>
              <a:gd name="connsiteY14" fmla="*/ 958167 h 979182"/>
              <a:gd name="connsiteX15" fmla="*/ 6112334 w 6921538"/>
              <a:gd name="connsiteY15" fmla="*/ 958167 h 979182"/>
              <a:gd name="connsiteX16" fmla="*/ 6533120 w 6921538"/>
              <a:gd name="connsiteY16" fmla="*/ 877247 h 979182"/>
              <a:gd name="connsiteX17" fmla="*/ 6921538 w 6921538"/>
              <a:gd name="connsiteY17" fmla="*/ 723498 h 979182"/>
              <a:gd name="connsiteX0" fmla="*/ 0 w 6921538"/>
              <a:gd name="connsiteY0" fmla="*/ 447917 h 979182"/>
              <a:gd name="connsiteX1" fmla="*/ 234985 w 6921538"/>
              <a:gd name="connsiteY1" fmla="*/ 143042 h 979182"/>
              <a:gd name="connsiteX2" fmla="*/ 653872 w 6921538"/>
              <a:gd name="connsiteY2" fmla="*/ 7 h 979182"/>
              <a:gd name="connsiteX3" fmla="*/ 1082976 w 6921538"/>
              <a:gd name="connsiteY3" fmla="*/ 148150 h 979182"/>
              <a:gd name="connsiteX4" fmla="*/ 1501863 w 6921538"/>
              <a:gd name="connsiteY4" fmla="*/ 337160 h 979182"/>
              <a:gd name="connsiteX5" fmla="*/ 1920751 w 6921538"/>
              <a:gd name="connsiteY5" fmla="*/ 515953 h 979182"/>
              <a:gd name="connsiteX6" fmla="*/ 2339638 w 6921538"/>
              <a:gd name="connsiteY6" fmla="*/ 924624 h 979182"/>
              <a:gd name="connsiteX7" fmla="*/ 2748308 w 6921538"/>
              <a:gd name="connsiteY7" fmla="*/ 623229 h 979182"/>
              <a:gd name="connsiteX8" fmla="*/ 3182520 w 6921538"/>
              <a:gd name="connsiteY8" fmla="*/ 398461 h 979182"/>
              <a:gd name="connsiteX9" fmla="*/ 3596299 w 6921538"/>
              <a:gd name="connsiteY9" fmla="*/ 245209 h 979182"/>
              <a:gd name="connsiteX10" fmla="*/ 4020295 w 6921538"/>
              <a:gd name="connsiteY10" fmla="*/ 250318 h 979182"/>
              <a:gd name="connsiteX11" fmla="*/ 4444290 w 6921538"/>
              <a:gd name="connsiteY11" fmla="*/ 291185 h 979182"/>
              <a:gd name="connsiteX12" fmla="*/ 4858069 w 6921538"/>
              <a:gd name="connsiteY12" fmla="*/ 613012 h 979182"/>
              <a:gd name="connsiteX13" fmla="*/ 5266739 w 6921538"/>
              <a:gd name="connsiteY13" fmla="*/ 720288 h 979182"/>
              <a:gd name="connsiteX14" fmla="*/ 5691549 w 6921538"/>
              <a:gd name="connsiteY14" fmla="*/ 958167 h 979182"/>
              <a:gd name="connsiteX15" fmla="*/ 6112334 w 6921538"/>
              <a:gd name="connsiteY15" fmla="*/ 958167 h 979182"/>
              <a:gd name="connsiteX16" fmla="*/ 6533120 w 6921538"/>
              <a:gd name="connsiteY16" fmla="*/ 877247 h 979182"/>
              <a:gd name="connsiteX17" fmla="*/ 6921538 w 6921538"/>
              <a:gd name="connsiteY17" fmla="*/ 472645 h 97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921538" h="979182">
                <a:moveTo>
                  <a:pt x="0" y="447917"/>
                </a:moveTo>
                <a:cubicBezTo>
                  <a:pt x="63003" y="400239"/>
                  <a:pt x="126006" y="217694"/>
                  <a:pt x="234985" y="143042"/>
                </a:cubicBezTo>
                <a:cubicBezTo>
                  <a:pt x="343964" y="68390"/>
                  <a:pt x="512540" y="-844"/>
                  <a:pt x="653872" y="7"/>
                </a:cubicBezTo>
                <a:cubicBezTo>
                  <a:pt x="795204" y="858"/>
                  <a:pt x="941644" y="91958"/>
                  <a:pt x="1082976" y="148150"/>
                </a:cubicBezTo>
                <a:cubicBezTo>
                  <a:pt x="1224308" y="204342"/>
                  <a:pt x="1362234" y="275860"/>
                  <a:pt x="1501863" y="337160"/>
                </a:cubicBezTo>
                <a:cubicBezTo>
                  <a:pt x="1641492" y="398460"/>
                  <a:pt x="1781122" y="418042"/>
                  <a:pt x="1920751" y="515953"/>
                </a:cubicBezTo>
                <a:cubicBezTo>
                  <a:pt x="2060380" y="613864"/>
                  <a:pt x="2201712" y="906745"/>
                  <a:pt x="2339638" y="924624"/>
                </a:cubicBezTo>
                <a:cubicBezTo>
                  <a:pt x="2477564" y="942503"/>
                  <a:pt x="2607828" y="710923"/>
                  <a:pt x="2748308" y="623229"/>
                </a:cubicBezTo>
                <a:cubicBezTo>
                  <a:pt x="2888788" y="535535"/>
                  <a:pt x="3041188" y="461464"/>
                  <a:pt x="3182520" y="398461"/>
                </a:cubicBezTo>
                <a:cubicBezTo>
                  <a:pt x="3323852" y="335458"/>
                  <a:pt x="3456670" y="269900"/>
                  <a:pt x="3596299" y="245209"/>
                </a:cubicBezTo>
                <a:cubicBezTo>
                  <a:pt x="3735928" y="220518"/>
                  <a:pt x="3878963" y="242655"/>
                  <a:pt x="4020295" y="250318"/>
                </a:cubicBezTo>
                <a:cubicBezTo>
                  <a:pt x="4161627" y="257981"/>
                  <a:pt x="4304661" y="230736"/>
                  <a:pt x="4444290" y="291185"/>
                </a:cubicBezTo>
                <a:cubicBezTo>
                  <a:pt x="4583919" y="351634"/>
                  <a:pt x="4720994" y="541495"/>
                  <a:pt x="4858069" y="613012"/>
                </a:cubicBezTo>
                <a:cubicBezTo>
                  <a:pt x="4995144" y="684529"/>
                  <a:pt x="5127826" y="662762"/>
                  <a:pt x="5266739" y="720288"/>
                </a:cubicBezTo>
                <a:cubicBezTo>
                  <a:pt x="5405652" y="777814"/>
                  <a:pt x="5550617" y="918521"/>
                  <a:pt x="5691549" y="958167"/>
                </a:cubicBezTo>
                <a:cubicBezTo>
                  <a:pt x="5832481" y="997813"/>
                  <a:pt x="5972072" y="971654"/>
                  <a:pt x="6112334" y="958167"/>
                </a:cubicBezTo>
                <a:cubicBezTo>
                  <a:pt x="6252596" y="944680"/>
                  <a:pt x="6398253" y="916358"/>
                  <a:pt x="6533120" y="877247"/>
                </a:cubicBezTo>
                <a:cubicBezTo>
                  <a:pt x="6667987" y="838136"/>
                  <a:pt x="6794762" y="529964"/>
                  <a:pt x="6921538" y="472645"/>
                </a:cubicBezTo>
              </a:path>
            </a:pathLst>
          </a:custGeom>
          <a:solidFill>
            <a:schemeClr val="bg1">
              <a:lumMod val="85000"/>
              <a:alpha val="5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4CB409-3B64-DD23-FEF4-3CB12EBBC664}"/>
              </a:ext>
            </a:extLst>
          </p:cNvPr>
          <p:cNvSpPr/>
          <p:nvPr/>
        </p:nvSpPr>
        <p:spPr>
          <a:xfrm flipH="1">
            <a:off x="7644669" y="1509778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BB70736-1C47-F8B9-A60C-8B3ECCEDF29C}"/>
              </a:ext>
            </a:extLst>
          </p:cNvPr>
          <p:cNvSpPr/>
          <p:nvPr/>
        </p:nvSpPr>
        <p:spPr>
          <a:xfrm flipH="1">
            <a:off x="7884154" y="1412875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4946821-7B9C-2053-427B-0AD68009BD11}"/>
              </a:ext>
            </a:extLst>
          </p:cNvPr>
          <p:cNvSpPr/>
          <p:nvPr/>
        </p:nvSpPr>
        <p:spPr>
          <a:xfrm flipH="1">
            <a:off x="8120337" y="150727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BED27ED-4FF3-93A5-F1FA-0A32152FF360}"/>
              </a:ext>
            </a:extLst>
          </p:cNvPr>
          <p:cNvSpPr/>
          <p:nvPr/>
        </p:nvSpPr>
        <p:spPr>
          <a:xfrm flipH="1">
            <a:off x="8356520" y="1635644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33E80C3-4115-3A3A-BA02-A69A44086089}"/>
              </a:ext>
            </a:extLst>
          </p:cNvPr>
          <p:cNvSpPr/>
          <p:nvPr/>
        </p:nvSpPr>
        <p:spPr>
          <a:xfrm flipH="1">
            <a:off x="8592663" y="1759090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980085-433C-B88F-0E9A-99AFF6FBB12D}"/>
              </a:ext>
            </a:extLst>
          </p:cNvPr>
          <p:cNvSpPr/>
          <p:nvPr/>
        </p:nvSpPr>
        <p:spPr>
          <a:xfrm flipH="1">
            <a:off x="8828886" y="202367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695B773-8317-87C4-6CF2-A8F507C4C232}"/>
              </a:ext>
            </a:extLst>
          </p:cNvPr>
          <p:cNvSpPr/>
          <p:nvPr/>
        </p:nvSpPr>
        <p:spPr>
          <a:xfrm flipH="1">
            <a:off x="9061625" y="183144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E72EB25-77EF-720D-A6CD-C7999F3A006E}"/>
              </a:ext>
            </a:extLst>
          </p:cNvPr>
          <p:cNvSpPr/>
          <p:nvPr/>
        </p:nvSpPr>
        <p:spPr>
          <a:xfrm flipH="1">
            <a:off x="9301212" y="1687734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35D5F67-24FF-5E0E-90B5-32DC37B9F294}"/>
              </a:ext>
            </a:extLst>
          </p:cNvPr>
          <p:cNvSpPr/>
          <p:nvPr/>
        </p:nvSpPr>
        <p:spPr>
          <a:xfrm flipH="1">
            <a:off x="9537435" y="1580844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79F7905-3968-627D-75C5-CF16CC2AB47E}"/>
              </a:ext>
            </a:extLst>
          </p:cNvPr>
          <p:cNvSpPr/>
          <p:nvPr/>
        </p:nvSpPr>
        <p:spPr>
          <a:xfrm flipH="1">
            <a:off x="9773618" y="1580844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24036DA-0D03-EDE8-E789-EBEE7C10ABF2}"/>
              </a:ext>
            </a:extLst>
          </p:cNvPr>
          <p:cNvSpPr/>
          <p:nvPr/>
        </p:nvSpPr>
        <p:spPr>
          <a:xfrm flipH="1">
            <a:off x="10015693" y="1606910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F37D38A-00B1-EBC5-6EA5-B24D19B69A4D}"/>
              </a:ext>
            </a:extLst>
          </p:cNvPr>
          <p:cNvSpPr/>
          <p:nvPr/>
        </p:nvSpPr>
        <p:spPr>
          <a:xfrm flipH="1">
            <a:off x="10245984" y="1825164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C63932B-B81A-2AC5-849A-582418A5432E}"/>
              </a:ext>
            </a:extLst>
          </p:cNvPr>
          <p:cNvSpPr/>
          <p:nvPr/>
        </p:nvSpPr>
        <p:spPr>
          <a:xfrm flipH="1">
            <a:off x="10482167" y="189252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420F0F-66C6-41EC-4C37-7A1E4DE7614F}"/>
              </a:ext>
            </a:extLst>
          </p:cNvPr>
          <p:cNvSpPr/>
          <p:nvPr/>
        </p:nvSpPr>
        <p:spPr>
          <a:xfrm flipH="1">
            <a:off x="10718420" y="2051417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1FB57DA-6BCA-4CA3-AFC5-9E71A08611A6}"/>
              </a:ext>
            </a:extLst>
          </p:cNvPr>
          <p:cNvSpPr/>
          <p:nvPr/>
        </p:nvSpPr>
        <p:spPr>
          <a:xfrm flipH="1">
            <a:off x="10954532" y="2051417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8B838F-BE54-CF25-2313-E6EB42795A18}"/>
              </a:ext>
            </a:extLst>
          </p:cNvPr>
          <p:cNvSpPr/>
          <p:nvPr/>
        </p:nvSpPr>
        <p:spPr>
          <a:xfrm flipH="1">
            <a:off x="11190644" y="199313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5E19B-B425-3540-50D4-5537F87F6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8051" y="1486878"/>
            <a:ext cx="526815" cy="17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9CFCA-C0F1-00AF-1D26-10A9A9887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1042" y="1776008"/>
            <a:ext cx="520700" cy="17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34AC5-D84D-F437-A349-DBA967B1C5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9236" y="1808375"/>
            <a:ext cx="543658" cy="300229"/>
          </a:xfrm>
          <a:prstGeom prst="rect">
            <a:avLst/>
          </a:prstGeom>
        </p:spPr>
      </p:pic>
      <p:pic>
        <p:nvPicPr>
          <p:cNvPr id="12" name="Picture 11" descr="A graph of a line&#10;&#10;Description automatically generated">
            <a:extLst>
              <a:ext uri="{FF2B5EF4-FFF2-40B4-BE49-F238E27FC236}">
                <a16:creationId xmlns:a16="http://schemas.microsoft.com/office/drawing/2014/main" id="{C64AB0EF-D8B2-D594-693E-22EEE29D21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44" y="2582035"/>
            <a:ext cx="2208005" cy="1455611"/>
          </a:xfrm>
          <a:prstGeom prst="rect">
            <a:avLst/>
          </a:prstGeom>
        </p:spPr>
      </p:pic>
      <p:pic>
        <p:nvPicPr>
          <p:cNvPr id="14" name="Picture 13" descr="A diagram of a gaussian distribution&#10;&#10;Description automatically generated">
            <a:extLst>
              <a:ext uri="{FF2B5EF4-FFF2-40B4-BE49-F238E27FC236}">
                <a16:creationId xmlns:a16="http://schemas.microsoft.com/office/drawing/2014/main" id="{496EA3C4-249D-E268-0116-14C73090BD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88" y="2575931"/>
            <a:ext cx="2285261" cy="1455612"/>
          </a:xfrm>
          <a:prstGeom prst="rect">
            <a:avLst/>
          </a:prstGeom>
        </p:spPr>
      </p:pic>
      <p:pic>
        <p:nvPicPr>
          <p:cNvPr id="16" name="Picture 15" descr="A blue line graph with text&#10;&#10;Description automatically generated">
            <a:extLst>
              <a:ext uri="{FF2B5EF4-FFF2-40B4-BE49-F238E27FC236}">
                <a16:creationId xmlns:a16="http://schemas.microsoft.com/office/drawing/2014/main" id="{E18BF597-7474-E3E1-93BB-4845F9869F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688" y="2578067"/>
            <a:ext cx="2191621" cy="14513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A004F3-1CC4-4526-2DDA-8EC4C7DDEC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56951" y="1271522"/>
            <a:ext cx="2064007" cy="3042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3B2F97-6A16-3122-B116-3A19553F96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1422" y="4429309"/>
            <a:ext cx="4517814" cy="4040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882101-B6EE-7B7A-8053-27BC57F8984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1421" y="5777048"/>
            <a:ext cx="6821456" cy="3977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65610F-4201-ECBC-E7CE-27B4230C39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1422" y="5094645"/>
            <a:ext cx="6086288" cy="3977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661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AAB6468-4196-E0F2-218A-10A24258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A132F8-1E31-73D0-4CF8-0C76CC21D8B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5477189" cy="4680000"/>
          </a:xfrm>
        </p:spPr>
        <p:txBody>
          <a:bodyPr/>
          <a:lstStyle/>
          <a:p>
            <a:r>
              <a:rPr lang="en-US" dirty="0"/>
              <a:t>Also results in a nice, smooth function</a:t>
            </a:r>
          </a:p>
          <a:p>
            <a:endParaRPr lang="en-US" dirty="0"/>
          </a:p>
          <a:p>
            <a:r>
              <a:rPr lang="en-US" dirty="0" err="1"/>
              <a:t>Convenietly</a:t>
            </a:r>
            <a:r>
              <a:rPr lang="en-US" dirty="0"/>
              <a:t> implemented in </a:t>
            </a:r>
            <a:r>
              <a:rPr lang="en-US" dirty="0" err="1"/>
              <a:t>casadi</a:t>
            </a:r>
            <a:endParaRPr lang="en-US" dirty="0"/>
          </a:p>
          <a:p>
            <a:pPr lvl="1"/>
            <a:r>
              <a:rPr lang="en-US" dirty="0"/>
              <a:t>Can be implemented by directly providing vector of Inference points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24BD57-53EC-D4FC-2BCA-A6ED6609275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3DBAD35-38CC-3DFE-57AC-15AE8FF3BC2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122822825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9F90B3DC-216D-82A3-AF33-A494BCDC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4" name="Picture 3" descr="A group of graphs showing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CBAEF89A-84F0-66B4-5F7A-7688BDCC24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24" y="3021283"/>
            <a:ext cx="5160952" cy="3440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2924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7063D1-70FD-0EF4-9339-6024543F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3FEEF2-43C1-B8EE-67A7-CDFDCCDCF78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5477189" cy="4680000"/>
          </a:xfrm>
        </p:spPr>
        <p:txBody>
          <a:bodyPr/>
          <a:lstStyle/>
          <a:p>
            <a:r>
              <a:rPr lang="en-US" dirty="0"/>
              <a:t>Bicycle Model: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Pacejka</a:t>
            </a:r>
            <a:r>
              <a:rPr lang="en-US" dirty="0"/>
              <a:t> Tire Model: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DC0DF1-1F16-DAE0-5A7D-BC162462EDA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6D5973D-7EAE-3202-11AE-C274B9323C3A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330030214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7CED887D-D9A6-71E8-4AFA-B197E092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74F4A-D0B4-10A4-245D-6B75BD8693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0432" y="1485216"/>
            <a:ext cx="3928624" cy="219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58F04-B888-6FEC-E2B7-EDBD25F029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0431" y="4261676"/>
            <a:ext cx="3034261" cy="150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19566-14B5-2949-C5CC-404EAD40DD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7620" y="1169276"/>
            <a:ext cx="2654300" cy="219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A606E6-A967-6D25-6158-A0788EB9CDC5}"/>
              </a:ext>
            </a:extLst>
          </p:cNvPr>
          <p:cNvSpPr txBox="1"/>
          <p:nvPr/>
        </p:nvSpPr>
        <p:spPr>
          <a:xfrm>
            <a:off x="11459092" y="3166321"/>
            <a:ext cx="269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[3]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41F81-F090-C502-CAB1-879CC2690A76}"/>
              </a:ext>
            </a:extLst>
          </p:cNvPr>
          <p:cNvSpPr txBox="1"/>
          <p:nvPr/>
        </p:nvSpPr>
        <p:spPr>
          <a:xfrm>
            <a:off x="3519629" y="6455681"/>
            <a:ext cx="4917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Liniger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Alexander, Alexander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Domahidi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Manfred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Morari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"Optimization‐based autonomous racing of 1: 43 scale RC cars." </a:t>
            </a:r>
            <a:r>
              <a:rPr lang="en-US" sz="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Optimal Control Applications and Methods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36.5 (2015): 628-647.</a:t>
            </a:r>
            <a:endParaRPr lang="en-US" sz="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74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1E0300-6FF8-CF20-A0C5-AB50A5060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5F0BB8-39B9-23D5-125E-4FE838E19D9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5477189" cy="4680000"/>
          </a:xfrm>
        </p:spPr>
        <p:txBody>
          <a:bodyPr/>
          <a:lstStyle/>
          <a:p>
            <a:r>
              <a:rPr lang="en-US" dirty="0"/>
              <a:t>Cost terms: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Additional dynamics: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33768E-8F7B-6ADE-2A3A-16D780419FD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noProof="0" dirty="0"/>
              <a:t>3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C0B2190-6AD3-2B25-E7DE-ADC9C5D6DA91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06677299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E4FE42F4-E596-0E10-5A93-919FB57E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A7A90-822D-975B-10D3-C04C61874E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7320" y="1730898"/>
            <a:ext cx="5720327" cy="251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E7E4D7-A1DA-4A45-3BED-2A873EC557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7320" y="2336851"/>
            <a:ext cx="5984169" cy="251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0CF75-E691-1C43-6C72-CDDB2E02E7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7320" y="4208679"/>
            <a:ext cx="1904536" cy="457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216FAC-38DE-9869-8E25-3A10A011C9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9458" y="3944994"/>
            <a:ext cx="4675222" cy="1512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50609E-75DF-0404-1830-341F3BCAD309}"/>
              </a:ext>
            </a:extLst>
          </p:cNvPr>
          <p:cNvSpPr txBox="1"/>
          <p:nvPr/>
        </p:nvSpPr>
        <p:spPr>
          <a:xfrm>
            <a:off x="3519629" y="6455681"/>
            <a:ext cx="4917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Liniger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Alexander, Alexander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Domahidi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Manfred </a:t>
            </a:r>
            <a:r>
              <a:rPr lang="en-US" sz="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Morari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"Optimization‐based autonomous racing of 1: 43 scale RC cars." </a:t>
            </a:r>
            <a:r>
              <a:rPr lang="en-US" sz="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Optimal Control Applications and Methods</a:t>
            </a:r>
            <a:r>
              <a:rPr lang="en-US" sz="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36.5 (2015): 628-647.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58913-12EF-AF84-8336-7CEB39FEBD11}"/>
              </a:ext>
            </a:extLst>
          </p:cNvPr>
          <p:cNvSpPr txBox="1"/>
          <p:nvPr/>
        </p:nvSpPr>
        <p:spPr>
          <a:xfrm>
            <a:off x="10555550" y="5357538"/>
            <a:ext cx="2856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[3]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134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B6EBA0-B216-83A1-FBF9-5869DE7A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F143114-4244-22F8-B32A-BE30A2F09F82}"/>
              </a:ext>
            </a:extLst>
          </p:cNvPr>
          <p:cNvSpPr/>
          <p:nvPr/>
        </p:nvSpPr>
        <p:spPr>
          <a:xfrm>
            <a:off x="3244245" y="1901452"/>
            <a:ext cx="5592327" cy="3629028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Predictive Contouring Controller (MPCC)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2317EB-FB5A-453A-185C-D822CA493747}"/>
              </a:ext>
            </a:extLst>
          </p:cNvPr>
          <p:cNvSpPr/>
          <p:nvPr/>
        </p:nvSpPr>
        <p:spPr>
          <a:xfrm>
            <a:off x="3243837" y="2251700"/>
            <a:ext cx="5592327" cy="3278777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2C5AC7-E254-0BE0-C89F-839A8734C1B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B829BD5-3C35-D71E-A820-8FBA1D0F828E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21084E4A-3282-BF0C-9BEC-45B4CE25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7CBDAA-9F48-8053-B041-F67891F497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9540" y="2552562"/>
            <a:ext cx="2654300" cy="26770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C745C4-DFCD-CBC7-1A75-96C4790EDC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9540" y="2552561"/>
            <a:ext cx="3556762" cy="267705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AFD333C-BEE5-7468-BF54-08FE4A120873}"/>
              </a:ext>
            </a:extLst>
          </p:cNvPr>
          <p:cNvGrpSpPr/>
          <p:nvPr/>
        </p:nvGrpSpPr>
        <p:grpSpPr>
          <a:xfrm>
            <a:off x="7727795" y="3152868"/>
            <a:ext cx="4164212" cy="738221"/>
            <a:chOff x="7727795" y="3152868"/>
            <a:chExt cx="4164212" cy="738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E1B0EB-C179-D724-AB52-E3AF170D58F0}"/>
                </a:ext>
              </a:extLst>
            </p:cNvPr>
            <p:cNvSpPr txBox="1"/>
            <p:nvPr/>
          </p:nvSpPr>
          <p:spPr>
            <a:xfrm>
              <a:off x="11239500" y="32512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AC62A1B-4AFD-FA85-5A00-C3EF31E574E8}"/>
                </a:ext>
              </a:extLst>
            </p:cNvPr>
            <p:cNvSpPr/>
            <p:nvPr/>
          </p:nvSpPr>
          <p:spPr>
            <a:xfrm>
              <a:off x="7727795" y="3445727"/>
              <a:ext cx="1237785" cy="445362"/>
            </a:xfrm>
            <a:custGeom>
              <a:avLst/>
              <a:gdLst>
                <a:gd name="connsiteX0" fmla="*/ 0 w 1237785"/>
                <a:gd name="connsiteY0" fmla="*/ 0 h 445362"/>
                <a:gd name="connsiteX1" fmla="*/ 334537 w 1237785"/>
                <a:gd name="connsiteY1" fmla="*/ 434897 h 445362"/>
                <a:gd name="connsiteX2" fmla="*/ 1237785 w 1237785"/>
                <a:gd name="connsiteY2" fmla="*/ 267629 h 44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85" h="445362">
                  <a:moveTo>
                    <a:pt x="0" y="0"/>
                  </a:moveTo>
                  <a:cubicBezTo>
                    <a:pt x="64120" y="195146"/>
                    <a:pt x="128240" y="390292"/>
                    <a:pt x="334537" y="434897"/>
                  </a:cubicBezTo>
                  <a:cubicBezTo>
                    <a:pt x="540835" y="479502"/>
                    <a:pt x="889310" y="373565"/>
                    <a:pt x="1237785" y="267629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head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45A5D0-A62F-9F66-4823-DA3361572204}"/>
                </a:ext>
              </a:extLst>
            </p:cNvPr>
            <p:cNvSpPr txBox="1"/>
            <p:nvPr/>
          </p:nvSpPr>
          <p:spPr>
            <a:xfrm>
              <a:off x="8836572" y="3152868"/>
              <a:ext cx="3055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Disturbance estimate parameterized in progress along track 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A7D377-EB98-4E74-C1EB-B03D6F53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60422" y="3439274"/>
              <a:ext cx="90997" cy="15355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2925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65F8-EFAB-5149-E3B8-F1FD98DD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3C9A4C-9722-B6C7-5B59-64D27D8E18D1}"/>
              </a:ext>
            </a:extLst>
          </p:cNvPr>
          <p:cNvSpPr/>
          <p:nvPr/>
        </p:nvSpPr>
        <p:spPr>
          <a:xfrm>
            <a:off x="679494" y="2437976"/>
            <a:ext cx="5816536" cy="2399600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No perfect model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suboptimal control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Many tasks are periodic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make use of periodicity</a:t>
            </a:r>
            <a:endParaRPr lang="en-US" dirty="0"/>
          </a:p>
          <a:p>
            <a:pPr lvl="1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E56B5A-BA65-3E2D-63E3-0E99DBB8536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noProof="0" dirty="0"/>
              <a:t>1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6C34069-20A9-6B27-C29C-0F5174279508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49153154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49E03877-18D8-3F4C-7874-D4F6C83164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86E452-4307-ED0D-2DB3-5AA5156047CD}"/>
              </a:ext>
            </a:extLst>
          </p:cNvPr>
          <p:cNvGrpSpPr/>
          <p:nvPr/>
        </p:nvGrpSpPr>
        <p:grpSpPr>
          <a:xfrm>
            <a:off x="6928149" y="1288929"/>
            <a:ext cx="3749374" cy="2158419"/>
            <a:chOff x="6757675" y="4478152"/>
            <a:chExt cx="2818975" cy="17782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678742-6148-E2A3-58DD-3449AA81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11932"/>
            <a:stretch/>
          </p:blipFill>
          <p:spPr>
            <a:xfrm>
              <a:off x="6757675" y="4478152"/>
              <a:ext cx="2818975" cy="1778269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2C49807-2450-B03B-66F2-52DB2BC1D391}"/>
                </a:ext>
              </a:extLst>
            </p:cNvPr>
            <p:cNvSpPr/>
            <p:nvPr/>
          </p:nvSpPr>
          <p:spPr>
            <a:xfrm>
              <a:off x="8174155" y="4721714"/>
              <a:ext cx="1077606" cy="1034379"/>
            </a:xfrm>
            <a:custGeom>
              <a:avLst/>
              <a:gdLst>
                <a:gd name="connsiteX0" fmla="*/ 243575 w 1077606"/>
                <a:gd name="connsiteY0" fmla="*/ 375300 h 1034379"/>
                <a:gd name="connsiteX1" fmla="*/ 396704 w 1077606"/>
                <a:gd name="connsiteY1" fmla="*/ 257172 h 1034379"/>
                <a:gd name="connsiteX2" fmla="*/ 409830 w 1077606"/>
                <a:gd name="connsiteY2" fmla="*/ 64667 h 1034379"/>
                <a:gd name="connsiteX3" fmla="*/ 1000471 w 1077606"/>
                <a:gd name="connsiteY3" fmla="*/ 34041 h 1034379"/>
                <a:gd name="connsiteX4" fmla="*/ 904218 w 1077606"/>
                <a:gd name="connsiteY4" fmla="*/ 519679 h 1034379"/>
                <a:gd name="connsiteX5" fmla="*/ 1070473 w 1077606"/>
                <a:gd name="connsiteY5" fmla="*/ 655308 h 1034379"/>
                <a:gd name="connsiteX6" fmla="*/ 939219 w 1077606"/>
                <a:gd name="connsiteY6" fmla="*/ 1031568 h 1034379"/>
                <a:gd name="connsiteX7" fmla="*/ 29194 w 1077606"/>
                <a:gd name="connsiteY7" fmla="*/ 804062 h 1034379"/>
                <a:gd name="connsiteX8" fmla="*/ 243575 w 1077606"/>
                <a:gd name="connsiteY8" fmla="*/ 375300 h 103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7606" h="1034379">
                  <a:moveTo>
                    <a:pt x="243575" y="375300"/>
                  </a:moveTo>
                  <a:cubicBezTo>
                    <a:pt x="304827" y="284152"/>
                    <a:pt x="368995" y="308944"/>
                    <a:pt x="396704" y="257172"/>
                  </a:cubicBezTo>
                  <a:cubicBezTo>
                    <a:pt x="424413" y="205400"/>
                    <a:pt x="309202" y="101855"/>
                    <a:pt x="409830" y="64667"/>
                  </a:cubicBezTo>
                  <a:cubicBezTo>
                    <a:pt x="510458" y="27479"/>
                    <a:pt x="918073" y="-41794"/>
                    <a:pt x="1000471" y="34041"/>
                  </a:cubicBezTo>
                  <a:cubicBezTo>
                    <a:pt x="1082869" y="109876"/>
                    <a:pt x="892551" y="416135"/>
                    <a:pt x="904218" y="519679"/>
                  </a:cubicBezTo>
                  <a:cubicBezTo>
                    <a:pt x="915885" y="623224"/>
                    <a:pt x="1064639" y="569993"/>
                    <a:pt x="1070473" y="655308"/>
                  </a:cubicBezTo>
                  <a:cubicBezTo>
                    <a:pt x="1076307" y="740623"/>
                    <a:pt x="1112765" y="1006776"/>
                    <a:pt x="939219" y="1031568"/>
                  </a:cubicBezTo>
                  <a:cubicBezTo>
                    <a:pt x="765673" y="1056360"/>
                    <a:pt x="146593" y="911982"/>
                    <a:pt x="29194" y="804062"/>
                  </a:cubicBezTo>
                  <a:cubicBezTo>
                    <a:pt x="-88205" y="696143"/>
                    <a:pt x="182323" y="466448"/>
                    <a:pt x="243575" y="375300"/>
                  </a:cubicBezTo>
                  <a:close/>
                </a:path>
              </a:pathLst>
            </a:custGeom>
            <a:noFill/>
            <a:ln w="25400">
              <a:solidFill>
                <a:srgbClr val="00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4AFE362-19DE-96D2-E0BA-308AB84AE0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8149" y="3754519"/>
            <a:ext cx="3749374" cy="239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226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D09F7-20BD-CB90-C63D-70C6E9F71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3539A8-0E78-C568-0DC8-0A01C3B8144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noProof="0" dirty="0"/>
              <a:t>2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809ECB4-9C36-544D-6F4F-B81CEA0C8438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231F3CD5-D1B3-9087-EEC7-4737B46F9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4" name="Picture 3" descr="A white paper with a line on it&#10;&#10;Description automatically generated with medium confidence">
            <a:extLst>
              <a:ext uri="{FF2B5EF4-FFF2-40B4-BE49-F238E27FC236}">
                <a16:creationId xmlns:a16="http://schemas.microsoft.com/office/drawing/2014/main" id="{0A4F685E-3857-1919-D5AA-90EC5FC06C4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1986" t="11232" r="19246" b="10024"/>
          <a:stretch/>
        </p:blipFill>
        <p:spPr>
          <a:xfrm>
            <a:off x="7438467" y="3389338"/>
            <a:ext cx="3647225" cy="270353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8020960-0C64-4BEE-B2E8-9558A94DD0AB}"/>
              </a:ext>
            </a:extLst>
          </p:cNvPr>
          <p:cNvSpPr/>
          <p:nvPr/>
        </p:nvSpPr>
        <p:spPr>
          <a:xfrm>
            <a:off x="7713047" y="3661212"/>
            <a:ext cx="3084830" cy="2211567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60076" h="4344572">
                <a:moveTo>
                  <a:pt x="4361045" y="3983555"/>
                </a:moveTo>
                <a:cubicBezTo>
                  <a:pt x="4815179" y="4046903"/>
                  <a:pt x="5244940" y="4192590"/>
                  <a:pt x="5549487" y="4037474"/>
                </a:cubicBezTo>
                <a:cubicBezTo>
                  <a:pt x="5854034" y="3882358"/>
                  <a:pt x="6050403" y="3550943"/>
                  <a:pt x="6059924" y="3196827"/>
                </a:cubicBezTo>
                <a:cubicBezTo>
                  <a:pt x="6069445" y="2842711"/>
                  <a:pt x="5630905" y="2317977"/>
                  <a:pt x="5606615" y="1912776"/>
                </a:cubicBezTo>
                <a:cubicBezTo>
                  <a:pt x="5582325" y="1507575"/>
                  <a:pt x="6008397" y="1055180"/>
                  <a:pt x="5914186" y="765620"/>
                </a:cubicBezTo>
                <a:cubicBezTo>
                  <a:pt x="5819975" y="476060"/>
                  <a:pt x="5340607" y="190656"/>
                  <a:pt x="5041349" y="175416"/>
                </a:cubicBezTo>
                <a:cubicBezTo>
                  <a:pt x="4742091" y="160176"/>
                  <a:pt x="4232243" y="455278"/>
                  <a:pt x="4118636" y="674180"/>
                </a:cubicBezTo>
                <a:cubicBezTo>
                  <a:pt x="4005029" y="893082"/>
                  <a:pt x="4424822" y="1171558"/>
                  <a:pt x="4359706" y="1488827"/>
                </a:cubicBezTo>
                <a:cubicBezTo>
                  <a:pt x="4294590" y="1806096"/>
                  <a:pt x="3992560" y="2404612"/>
                  <a:pt x="3727938" y="2577794"/>
                </a:cubicBezTo>
                <a:cubicBezTo>
                  <a:pt x="3463316" y="2750976"/>
                  <a:pt x="3017200" y="2678932"/>
                  <a:pt x="2771975" y="2527918"/>
                </a:cubicBezTo>
                <a:cubicBezTo>
                  <a:pt x="2526750" y="2376904"/>
                  <a:pt x="2262128" y="1925245"/>
                  <a:pt x="2256586" y="1671707"/>
                </a:cubicBezTo>
                <a:cubicBezTo>
                  <a:pt x="2251044" y="1418169"/>
                  <a:pt x="2814924" y="1281009"/>
                  <a:pt x="2738724" y="1006689"/>
                </a:cubicBezTo>
                <a:cubicBezTo>
                  <a:pt x="2662524" y="732369"/>
                  <a:pt x="2160990" y="133853"/>
                  <a:pt x="1799386" y="25787"/>
                </a:cubicBezTo>
                <a:cubicBezTo>
                  <a:pt x="1437782" y="-82279"/>
                  <a:pt x="868360" y="172645"/>
                  <a:pt x="569102" y="358296"/>
                </a:cubicBezTo>
                <a:cubicBezTo>
                  <a:pt x="269844" y="543947"/>
                  <a:pt x="12149" y="862601"/>
                  <a:pt x="3836" y="1139692"/>
                </a:cubicBezTo>
                <a:cubicBezTo>
                  <a:pt x="-4477" y="1416783"/>
                  <a:pt x="517840" y="1678635"/>
                  <a:pt x="519226" y="2020842"/>
                </a:cubicBezTo>
                <a:cubicBezTo>
                  <a:pt x="520611" y="2363049"/>
                  <a:pt x="-93146" y="2807780"/>
                  <a:pt x="12149" y="3192936"/>
                </a:cubicBezTo>
                <a:cubicBezTo>
                  <a:pt x="117444" y="3578092"/>
                  <a:pt x="685480" y="4226486"/>
                  <a:pt x="1150993" y="4331780"/>
                </a:cubicBezTo>
                <a:cubicBezTo>
                  <a:pt x="1616506" y="4437075"/>
                  <a:pt x="2291618" y="3858746"/>
                  <a:pt x="2805226" y="3824703"/>
                </a:cubicBezTo>
                <a:cubicBezTo>
                  <a:pt x="3318834" y="3790660"/>
                  <a:pt x="4149269" y="3943971"/>
                  <a:pt x="4361045" y="3983555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282945C-9058-9B8E-E548-D6074270A42C}"/>
              </a:ext>
            </a:extLst>
          </p:cNvPr>
          <p:cNvSpPr/>
          <p:nvPr/>
        </p:nvSpPr>
        <p:spPr>
          <a:xfrm>
            <a:off x="7752277" y="3701512"/>
            <a:ext cx="3006990" cy="2128342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07162" h="4181079">
                <a:moveTo>
                  <a:pt x="4279214" y="3966678"/>
                </a:moveTo>
                <a:cubicBezTo>
                  <a:pt x="4733348" y="4030026"/>
                  <a:pt x="5169205" y="3852625"/>
                  <a:pt x="5473752" y="3697509"/>
                </a:cubicBezTo>
                <a:cubicBezTo>
                  <a:pt x="5778299" y="3542393"/>
                  <a:pt x="5876116" y="3398938"/>
                  <a:pt x="5904941" y="3088510"/>
                </a:cubicBezTo>
                <a:cubicBezTo>
                  <a:pt x="5933766" y="2778082"/>
                  <a:pt x="5673026" y="2234044"/>
                  <a:pt x="5646704" y="1834939"/>
                </a:cubicBezTo>
                <a:cubicBezTo>
                  <a:pt x="5620382" y="1435834"/>
                  <a:pt x="5862558" y="970231"/>
                  <a:pt x="5747011" y="693879"/>
                </a:cubicBezTo>
                <a:cubicBezTo>
                  <a:pt x="5631464" y="417527"/>
                  <a:pt x="5228296" y="185971"/>
                  <a:pt x="4953422" y="176827"/>
                </a:cubicBezTo>
                <a:cubicBezTo>
                  <a:pt x="4678548" y="167683"/>
                  <a:pt x="4225596" y="434337"/>
                  <a:pt x="4097765" y="639015"/>
                </a:cubicBezTo>
                <a:cubicBezTo>
                  <a:pt x="3969934" y="843693"/>
                  <a:pt x="4274919" y="1112009"/>
                  <a:pt x="4186435" y="1404894"/>
                </a:cubicBezTo>
                <a:cubicBezTo>
                  <a:pt x="4097951" y="1697779"/>
                  <a:pt x="3807097" y="2240415"/>
                  <a:pt x="3566859" y="2396325"/>
                </a:cubicBezTo>
                <a:cubicBezTo>
                  <a:pt x="3326621" y="2552235"/>
                  <a:pt x="2961785" y="2474095"/>
                  <a:pt x="2745008" y="2340353"/>
                </a:cubicBezTo>
                <a:cubicBezTo>
                  <a:pt x="2528231" y="2206611"/>
                  <a:pt x="2299169" y="1829120"/>
                  <a:pt x="2266195" y="1593870"/>
                </a:cubicBezTo>
                <a:cubicBezTo>
                  <a:pt x="2233221" y="1358620"/>
                  <a:pt x="2641653" y="1189964"/>
                  <a:pt x="2547165" y="928852"/>
                </a:cubicBezTo>
                <a:cubicBezTo>
                  <a:pt x="2452677" y="667740"/>
                  <a:pt x="2039535" y="130183"/>
                  <a:pt x="1699267" y="27198"/>
                </a:cubicBezTo>
                <a:cubicBezTo>
                  <a:pt x="1358999" y="-75787"/>
                  <a:pt x="788561" y="134432"/>
                  <a:pt x="505559" y="310939"/>
                </a:cubicBezTo>
                <a:cubicBezTo>
                  <a:pt x="222557" y="487446"/>
                  <a:pt x="26838" y="813212"/>
                  <a:pt x="1253" y="1086239"/>
                </a:cubicBezTo>
                <a:cubicBezTo>
                  <a:pt x="-24332" y="1359266"/>
                  <a:pt x="350665" y="1606894"/>
                  <a:pt x="352051" y="1949101"/>
                </a:cubicBezTo>
                <a:cubicBezTo>
                  <a:pt x="353436" y="2291308"/>
                  <a:pt x="-81505" y="2764487"/>
                  <a:pt x="46142" y="3133387"/>
                </a:cubicBezTo>
                <a:cubicBezTo>
                  <a:pt x="173789" y="3502287"/>
                  <a:pt x="669689" y="4050097"/>
                  <a:pt x="1117930" y="4162503"/>
                </a:cubicBezTo>
                <a:cubicBezTo>
                  <a:pt x="1566171" y="4274909"/>
                  <a:pt x="2221979" y="3841869"/>
                  <a:pt x="2735587" y="3807826"/>
                </a:cubicBezTo>
                <a:cubicBezTo>
                  <a:pt x="3249195" y="3773783"/>
                  <a:pt x="4067438" y="3927094"/>
                  <a:pt x="4279214" y="3966678"/>
                </a:cubicBezTo>
                <a:close/>
              </a:path>
            </a:pathLst>
          </a:cu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7852444-0077-D230-B266-058F8D231C29}"/>
              </a:ext>
            </a:extLst>
          </p:cNvPr>
          <p:cNvSpPr/>
          <p:nvPr/>
        </p:nvSpPr>
        <p:spPr>
          <a:xfrm>
            <a:off x="7784244" y="3732778"/>
            <a:ext cx="2936961" cy="2030757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  <a:gd name="connsiteX0" fmla="*/ 4279214 w 5907162"/>
              <a:gd name="connsiteY0" fmla="*/ 3966678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9214 w 5907162"/>
              <a:gd name="connsiteY19" fmla="*/ 3966678 h 4190156"/>
              <a:gd name="connsiteX0" fmla="*/ 4273739 w 5907162"/>
              <a:gd name="connsiteY0" fmla="*/ 4032384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3739 w 5907162"/>
              <a:gd name="connsiteY19" fmla="*/ 4032384 h 4190156"/>
              <a:gd name="connsiteX0" fmla="*/ 4273739 w 5908591"/>
              <a:gd name="connsiteY0" fmla="*/ 4032384 h 4190156"/>
              <a:gd name="connsiteX1" fmla="*/ 5418997 w 5908591"/>
              <a:gd name="connsiteY1" fmla="*/ 3637279 h 4190156"/>
              <a:gd name="connsiteX2" fmla="*/ 5904941 w 5908591"/>
              <a:gd name="connsiteY2" fmla="*/ 3088510 h 4190156"/>
              <a:gd name="connsiteX3" fmla="*/ 5646704 w 5908591"/>
              <a:gd name="connsiteY3" fmla="*/ 1834939 h 4190156"/>
              <a:gd name="connsiteX4" fmla="*/ 5747011 w 5908591"/>
              <a:gd name="connsiteY4" fmla="*/ 693879 h 4190156"/>
              <a:gd name="connsiteX5" fmla="*/ 4953422 w 5908591"/>
              <a:gd name="connsiteY5" fmla="*/ 176827 h 4190156"/>
              <a:gd name="connsiteX6" fmla="*/ 4097765 w 5908591"/>
              <a:gd name="connsiteY6" fmla="*/ 639015 h 4190156"/>
              <a:gd name="connsiteX7" fmla="*/ 4186435 w 5908591"/>
              <a:gd name="connsiteY7" fmla="*/ 1404894 h 4190156"/>
              <a:gd name="connsiteX8" fmla="*/ 3566859 w 5908591"/>
              <a:gd name="connsiteY8" fmla="*/ 2396325 h 4190156"/>
              <a:gd name="connsiteX9" fmla="*/ 2745008 w 5908591"/>
              <a:gd name="connsiteY9" fmla="*/ 2340353 h 4190156"/>
              <a:gd name="connsiteX10" fmla="*/ 2266195 w 5908591"/>
              <a:gd name="connsiteY10" fmla="*/ 1593870 h 4190156"/>
              <a:gd name="connsiteX11" fmla="*/ 2547165 w 5908591"/>
              <a:gd name="connsiteY11" fmla="*/ 928852 h 4190156"/>
              <a:gd name="connsiteX12" fmla="*/ 1699267 w 5908591"/>
              <a:gd name="connsiteY12" fmla="*/ 27198 h 4190156"/>
              <a:gd name="connsiteX13" fmla="*/ 505559 w 5908591"/>
              <a:gd name="connsiteY13" fmla="*/ 310939 h 4190156"/>
              <a:gd name="connsiteX14" fmla="*/ 1253 w 5908591"/>
              <a:gd name="connsiteY14" fmla="*/ 1086239 h 4190156"/>
              <a:gd name="connsiteX15" fmla="*/ 352051 w 5908591"/>
              <a:gd name="connsiteY15" fmla="*/ 1949101 h 4190156"/>
              <a:gd name="connsiteX16" fmla="*/ 46142 w 5908591"/>
              <a:gd name="connsiteY16" fmla="*/ 3133387 h 4190156"/>
              <a:gd name="connsiteX17" fmla="*/ 1117930 w 5908591"/>
              <a:gd name="connsiteY17" fmla="*/ 4162503 h 4190156"/>
              <a:gd name="connsiteX18" fmla="*/ 2752013 w 5908591"/>
              <a:gd name="connsiteY18" fmla="*/ 3900908 h 4190156"/>
              <a:gd name="connsiteX19" fmla="*/ 4273739 w 5908591"/>
              <a:gd name="connsiteY19" fmla="*/ 4032384 h 4190156"/>
              <a:gd name="connsiteX0" fmla="*/ 4273739 w 5816810"/>
              <a:gd name="connsiteY0" fmla="*/ 4032384 h 4190156"/>
              <a:gd name="connsiteX1" fmla="*/ 5418997 w 5816810"/>
              <a:gd name="connsiteY1" fmla="*/ 3637279 h 4190156"/>
              <a:gd name="connsiteX2" fmla="*/ 5811859 w 5816810"/>
              <a:gd name="connsiteY2" fmla="*/ 3203494 h 4190156"/>
              <a:gd name="connsiteX3" fmla="*/ 5646704 w 5816810"/>
              <a:gd name="connsiteY3" fmla="*/ 1834939 h 4190156"/>
              <a:gd name="connsiteX4" fmla="*/ 5747011 w 5816810"/>
              <a:gd name="connsiteY4" fmla="*/ 693879 h 4190156"/>
              <a:gd name="connsiteX5" fmla="*/ 4953422 w 5816810"/>
              <a:gd name="connsiteY5" fmla="*/ 176827 h 4190156"/>
              <a:gd name="connsiteX6" fmla="*/ 4097765 w 5816810"/>
              <a:gd name="connsiteY6" fmla="*/ 639015 h 4190156"/>
              <a:gd name="connsiteX7" fmla="*/ 4186435 w 5816810"/>
              <a:gd name="connsiteY7" fmla="*/ 1404894 h 4190156"/>
              <a:gd name="connsiteX8" fmla="*/ 3566859 w 5816810"/>
              <a:gd name="connsiteY8" fmla="*/ 2396325 h 4190156"/>
              <a:gd name="connsiteX9" fmla="*/ 2745008 w 5816810"/>
              <a:gd name="connsiteY9" fmla="*/ 2340353 h 4190156"/>
              <a:gd name="connsiteX10" fmla="*/ 2266195 w 5816810"/>
              <a:gd name="connsiteY10" fmla="*/ 1593870 h 4190156"/>
              <a:gd name="connsiteX11" fmla="*/ 2547165 w 5816810"/>
              <a:gd name="connsiteY11" fmla="*/ 928852 h 4190156"/>
              <a:gd name="connsiteX12" fmla="*/ 1699267 w 5816810"/>
              <a:gd name="connsiteY12" fmla="*/ 27198 h 4190156"/>
              <a:gd name="connsiteX13" fmla="*/ 505559 w 5816810"/>
              <a:gd name="connsiteY13" fmla="*/ 310939 h 4190156"/>
              <a:gd name="connsiteX14" fmla="*/ 1253 w 5816810"/>
              <a:gd name="connsiteY14" fmla="*/ 1086239 h 4190156"/>
              <a:gd name="connsiteX15" fmla="*/ 352051 w 5816810"/>
              <a:gd name="connsiteY15" fmla="*/ 1949101 h 4190156"/>
              <a:gd name="connsiteX16" fmla="*/ 46142 w 5816810"/>
              <a:gd name="connsiteY16" fmla="*/ 3133387 h 4190156"/>
              <a:gd name="connsiteX17" fmla="*/ 1117930 w 5816810"/>
              <a:gd name="connsiteY17" fmla="*/ 4162503 h 4190156"/>
              <a:gd name="connsiteX18" fmla="*/ 2752013 w 5816810"/>
              <a:gd name="connsiteY18" fmla="*/ 3900908 h 4190156"/>
              <a:gd name="connsiteX19" fmla="*/ 4273739 w 5816810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69437"/>
              <a:gd name="connsiteY0" fmla="*/ 4032384 h 4190156"/>
              <a:gd name="connsiteX1" fmla="*/ 5418997 w 5869437"/>
              <a:gd name="connsiteY1" fmla="*/ 3637279 h 4190156"/>
              <a:gd name="connsiteX2" fmla="*/ 5811859 w 5869437"/>
              <a:gd name="connsiteY2" fmla="*/ 3203494 h 4190156"/>
              <a:gd name="connsiteX3" fmla="*/ 5646704 w 5869437"/>
              <a:gd name="connsiteY3" fmla="*/ 1834939 h 4190156"/>
              <a:gd name="connsiteX4" fmla="*/ 5747011 w 5869437"/>
              <a:gd name="connsiteY4" fmla="*/ 693879 h 4190156"/>
              <a:gd name="connsiteX5" fmla="*/ 4953422 w 5869437"/>
              <a:gd name="connsiteY5" fmla="*/ 176827 h 4190156"/>
              <a:gd name="connsiteX6" fmla="*/ 4097765 w 5869437"/>
              <a:gd name="connsiteY6" fmla="*/ 639015 h 4190156"/>
              <a:gd name="connsiteX7" fmla="*/ 4186435 w 5869437"/>
              <a:gd name="connsiteY7" fmla="*/ 1404894 h 4190156"/>
              <a:gd name="connsiteX8" fmla="*/ 3566859 w 5869437"/>
              <a:gd name="connsiteY8" fmla="*/ 2396325 h 4190156"/>
              <a:gd name="connsiteX9" fmla="*/ 2745008 w 5869437"/>
              <a:gd name="connsiteY9" fmla="*/ 2340353 h 4190156"/>
              <a:gd name="connsiteX10" fmla="*/ 2266195 w 5869437"/>
              <a:gd name="connsiteY10" fmla="*/ 1593870 h 4190156"/>
              <a:gd name="connsiteX11" fmla="*/ 2547165 w 5869437"/>
              <a:gd name="connsiteY11" fmla="*/ 928852 h 4190156"/>
              <a:gd name="connsiteX12" fmla="*/ 1699267 w 5869437"/>
              <a:gd name="connsiteY12" fmla="*/ 27198 h 4190156"/>
              <a:gd name="connsiteX13" fmla="*/ 505559 w 5869437"/>
              <a:gd name="connsiteY13" fmla="*/ 310939 h 4190156"/>
              <a:gd name="connsiteX14" fmla="*/ 1253 w 5869437"/>
              <a:gd name="connsiteY14" fmla="*/ 1086239 h 4190156"/>
              <a:gd name="connsiteX15" fmla="*/ 352051 w 5869437"/>
              <a:gd name="connsiteY15" fmla="*/ 1949101 h 4190156"/>
              <a:gd name="connsiteX16" fmla="*/ 46142 w 5869437"/>
              <a:gd name="connsiteY16" fmla="*/ 3133387 h 4190156"/>
              <a:gd name="connsiteX17" fmla="*/ 1117930 w 5869437"/>
              <a:gd name="connsiteY17" fmla="*/ 4162503 h 4190156"/>
              <a:gd name="connsiteX18" fmla="*/ 2752013 w 5869437"/>
              <a:gd name="connsiteY18" fmla="*/ 3900908 h 4190156"/>
              <a:gd name="connsiteX19" fmla="*/ 4273739 w 5869437"/>
              <a:gd name="connsiteY19" fmla="*/ 4032384 h 4190156"/>
              <a:gd name="connsiteX0" fmla="*/ 4273739 w 5834749"/>
              <a:gd name="connsiteY0" fmla="*/ 4032384 h 4190156"/>
              <a:gd name="connsiteX1" fmla="*/ 5418997 w 5834749"/>
              <a:gd name="connsiteY1" fmla="*/ 3637279 h 4190156"/>
              <a:gd name="connsiteX2" fmla="*/ 5811859 w 5834749"/>
              <a:gd name="connsiteY2" fmla="*/ 3203494 h 4190156"/>
              <a:gd name="connsiteX3" fmla="*/ 5783590 w 5834749"/>
              <a:gd name="connsiteY3" fmla="*/ 1840415 h 4190156"/>
              <a:gd name="connsiteX4" fmla="*/ 5747011 w 5834749"/>
              <a:gd name="connsiteY4" fmla="*/ 693879 h 4190156"/>
              <a:gd name="connsiteX5" fmla="*/ 4953422 w 5834749"/>
              <a:gd name="connsiteY5" fmla="*/ 176827 h 4190156"/>
              <a:gd name="connsiteX6" fmla="*/ 4097765 w 5834749"/>
              <a:gd name="connsiteY6" fmla="*/ 639015 h 4190156"/>
              <a:gd name="connsiteX7" fmla="*/ 4186435 w 5834749"/>
              <a:gd name="connsiteY7" fmla="*/ 1404894 h 4190156"/>
              <a:gd name="connsiteX8" fmla="*/ 3566859 w 5834749"/>
              <a:gd name="connsiteY8" fmla="*/ 2396325 h 4190156"/>
              <a:gd name="connsiteX9" fmla="*/ 2745008 w 5834749"/>
              <a:gd name="connsiteY9" fmla="*/ 2340353 h 4190156"/>
              <a:gd name="connsiteX10" fmla="*/ 2266195 w 5834749"/>
              <a:gd name="connsiteY10" fmla="*/ 1593870 h 4190156"/>
              <a:gd name="connsiteX11" fmla="*/ 2547165 w 5834749"/>
              <a:gd name="connsiteY11" fmla="*/ 928852 h 4190156"/>
              <a:gd name="connsiteX12" fmla="*/ 1699267 w 5834749"/>
              <a:gd name="connsiteY12" fmla="*/ 27198 h 4190156"/>
              <a:gd name="connsiteX13" fmla="*/ 505559 w 5834749"/>
              <a:gd name="connsiteY13" fmla="*/ 310939 h 4190156"/>
              <a:gd name="connsiteX14" fmla="*/ 1253 w 5834749"/>
              <a:gd name="connsiteY14" fmla="*/ 1086239 h 4190156"/>
              <a:gd name="connsiteX15" fmla="*/ 352051 w 5834749"/>
              <a:gd name="connsiteY15" fmla="*/ 1949101 h 4190156"/>
              <a:gd name="connsiteX16" fmla="*/ 46142 w 5834749"/>
              <a:gd name="connsiteY16" fmla="*/ 3133387 h 4190156"/>
              <a:gd name="connsiteX17" fmla="*/ 1117930 w 5834749"/>
              <a:gd name="connsiteY17" fmla="*/ 4162503 h 4190156"/>
              <a:gd name="connsiteX18" fmla="*/ 2752013 w 5834749"/>
              <a:gd name="connsiteY18" fmla="*/ 3900908 h 4190156"/>
              <a:gd name="connsiteX19" fmla="*/ 4273739 w 5834749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176827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397606 w 5836835"/>
              <a:gd name="connsiteY10" fmla="*/ 1571968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24583 h 4182355"/>
              <a:gd name="connsiteX1" fmla="*/ 5418997 w 5836835"/>
              <a:gd name="connsiteY1" fmla="*/ 3629478 h 4182355"/>
              <a:gd name="connsiteX2" fmla="*/ 5811859 w 5836835"/>
              <a:gd name="connsiteY2" fmla="*/ 3195693 h 4182355"/>
              <a:gd name="connsiteX3" fmla="*/ 5783590 w 5836835"/>
              <a:gd name="connsiteY3" fmla="*/ 1832614 h 4182355"/>
              <a:gd name="connsiteX4" fmla="*/ 5675830 w 5836835"/>
              <a:gd name="connsiteY4" fmla="*/ 691553 h 4182355"/>
              <a:gd name="connsiteX5" fmla="*/ 4953422 w 5836835"/>
              <a:gd name="connsiteY5" fmla="*/ 234731 h 4182355"/>
              <a:gd name="connsiteX6" fmla="*/ 4157995 w 5836835"/>
              <a:gd name="connsiteY6" fmla="*/ 669542 h 4182355"/>
              <a:gd name="connsiteX7" fmla="*/ 4087876 w 5836835"/>
              <a:gd name="connsiteY7" fmla="*/ 1397093 h 4182355"/>
              <a:gd name="connsiteX8" fmla="*/ 3665418 w 5836835"/>
              <a:gd name="connsiteY8" fmla="*/ 2087374 h 4182355"/>
              <a:gd name="connsiteX9" fmla="*/ 2794287 w 5836835"/>
              <a:gd name="connsiteY9" fmla="*/ 2184715 h 4182355"/>
              <a:gd name="connsiteX10" fmla="*/ 2397606 w 5836835"/>
              <a:gd name="connsiteY10" fmla="*/ 1564167 h 4182355"/>
              <a:gd name="connsiteX11" fmla="*/ 2382902 w 5836835"/>
              <a:gd name="connsiteY11" fmla="*/ 789641 h 4182355"/>
              <a:gd name="connsiteX12" fmla="*/ 1699267 w 5836835"/>
              <a:gd name="connsiteY12" fmla="*/ 19397 h 4182355"/>
              <a:gd name="connsiteX13" fmla="*/ 505559 w 5836835"/>
              <a:gd name="connsiteY13" fmla="*/ 303138 h 4182355"/>
              <a:gd name="connsiteX14" fmla="*/ 1253 w 5836835"/>
              <a:gd name="connsiteY14" fmla="*/ 1078438 h 4182355"/>
              <a:gd name="connsiteX15" fmla="*/ 352051 w 5836835"/>
              <a:gd name="connsiteY15" fmla="*/ 1941300 h 4182355"/>
              <a:gd name="connsiteX16" fmla="*/ 46142 w 5836835"/>
              <a:gd name="connsiteY16" fmla="*/ 3125586 h 4182355"/>
              <a:gd name="connsiteX17" fmla="*/ 1117930 w 5836835"/>
              <a:gd name="connsiteY17" fmla="*/ 4154702 h 4182355"/>
              <a:gd name="connsiteX18" fmla="*/ 2752013 w 5836835"/>
              <a:gd name="connsiteY18" fmla="*/ 3893107 h 4182355"/>
              <a:gd name="connsiteX19" fmla="*/ 4273739 w 5836835"/>
              <a:gd name="connsiteY19" fmla="*/ 4024583 h 4182355"/>
              <a:gd name="connsiteX0" fmla="*/ 4273739 w 5836835"/>
              <a:gd name="connsiteY0" fmla="*/ 3978831 h 4136603"/>
              <a:gd name="connsiteX1" fmla="*/ 5418997 w 5836835"/>
              <a:gd name="connsiteY1" fmla="*/ 3583726 h 4136603"/>
              <a:gd name="connsiteX2" fmla="*/ 5811859 w 5836835"/>
              <a:gd name="connsiteY2" fmla="*/ 3149941 h 4136603"/>
              <a:gd name="connsiteX3" fmla="*/ 5783590 w 5836835"/>
              <a:gd name="connsiteY3" fmla="*/ 1786862 h 4136603"/>
              <a:gd name="connsiteX4" fmla="*/ 5675830 w 5836835"/>
              <a:gd name="connsiteY4" fmla="*/ 645801 h 4136603"/>
              <a:gd name="connsiteX5" fmla="*/ 4953422 w 5836835"/>
              <a:gd name="connsiteY5" fmla="*/ 188979 h 4136603"/>
              <a:gd name="connsiteX6" fmla="*/ 4157995 w 5836835"/>
              <a:gd name="connsiteY6" fmla="*/ 623790 h 4136603"/>
              <a:gd name="connsiteX7" fmla="*/ 4087876 w 5836835"/>
              <a:gd name="connsiteY7" fmla="*/ 1351341 h 4136603"/>
              <a:gd name="connsiteX8" fmla="*/ 3665418 w 5836835"/>
              <a:gd name="connsiteY8" fmla="*/ 2041622 h 4136603"/>
              <a:gd name="connsiteX9" fmla="*/ 2794287 w 5836835"/>
              <a:gd name="connsiteY9" fmla="*/ 2138963 h 4136603"/>
              <a:gd name="connsiteX10" fmla="*/ 2397606 w 5836835"/>
              <a:gd name="connsiteY10" fmla="*/ 1518415 h 4136603"/>
              <a:gd name="connsiteX11" fmla="*/ 2382902 w 5836835"/>
              <a:gd name="connsiteY11" fmla="*/ 743889 h 4136603"/>
              <a:gd name="connsiteX12" fmla="*/ 1660939 w 5836835"/>
              <a:gd name="connsiteY12" fmla="*/ 22924 h 4136603"/>
              <a:gd name="connsiteX13" fmla="*/ 505559 w 5836835"/>
              <a:gd name="connsiteY13" fmla="*/ 257386 h 4136603"/>
              <a:gd name="connsiteX14" fmla="*/ 1253 w 5836835"/>
              <a:gd name="connsiteY14" fmla="*/ 1032686 h 4136603"/>
              <a:gd name="connsiteX15" fmla="*/ 352051 w 5836835"/>
              <a:gd name="connsiteY15" fmla="*/ 1895548 h 4136603"/>
              <a:gd name="connsiteX16" fmla="*/ 46142 w 5836835"/>
              <a:gd name="connsiteY16" fmla="*/ 3079834 h 4136603"/>
              <a:gd name="connsiteX17" fmla="*/ 1117930 w 5836835"/>
              <a:gd name="connsiteY17" fmla="*/ 4108950 h 4136603"/>
              <a:gd name="connsiteX18" fmla="*/ 2752013 w 5836835"/>
              <a:gd name="connsiteY18" fmla="*/ 3847355 h 4136603"/>
              <a:gd name="connsiteX19" fmla="*/ 4273739 w 5836835"/>
              <a:gd name="connsiteY19" fmla="*/ 3978831 h 4136603"/>
              <a:gd name="connsiteX0" fmla="*/ 4372044 w 5935140"/>
              <a:gd name="connsiteY0" fmla="*/ 3986001 h 4143773"/>
              <a:gd name="connsiteX1" fmla="*/ 5517302 w 5935140"/>
              <a:gd name="connsiteY1" fmla="*/ 3590896 h 4143773"/>
              <a:gd name="connsiteX2" fmla="*/ 5910164 w 5935140"/>
              <a:gd name="connsiteY2" fmla="*/ 3157111 h 4143773"/>
              <a:gd name="connsiteX3" fmla="*/ 5881895 w 5935140"/>
              <a:gd name="connsiteY3" fmla="*/ 1794032 h 4143773"/>
              <a:gd name="connsiteX4" fmla="*/ 5774135 w 5935140"/>
              <a:gd name="connsiteY4" fmla="*/ 652971 h 4143773"/>
              <a:gd name="connsiteX5" fmla="*/ 5051727 w 5935140"/>
              <a:gd name="connsiteY5" fmla="*/ 196149 h 4143773"/>
              <a:gd name="connsiteX6" fmla="*/ 4256300 w 5935140"/>
              <a:gd name="connsiteY6" fmla="*/ 630960 h 4143773"/>
              <a:gd name="connsiteX7" fmla="*/ 4186181 w 5935140"/>
              <a:gd name="connsiteY7" fmla="*/ 1358511 h 4143773"/>
              <a:gd name="connsiteX8" fmla="*/ 3763723 w 5935140"/>
              <a:gd name="connsiteY8" fmla="*/ 2048792 h 4143773"/>
              <a:gd name="connsiteX9" fmla="*/ 2892592 w 5935140"/>
              <a:gd name="connsiteY9" fmla="*/ 2146133 h 4143773"/>
              <a:gd name="connsiteX10" fmla="*/ 2495911 w 5935140"/>
              <a:gd name="connsiteY10" fmla="*/ 1525585 h 4143773"/>
              <a:gd name="connsiteX11" fmla="*/ 2481207 w 5935140"/>
              <a:gd name="connsiteY11" fmla="*/ 751059 h 4143773"/>
              <a:gd name="connsiteX12" fmla="*/ 1759244 w 5935140"/>
              <a:gd name="connsiteY12" fmla="*/ 30094 h 4143773"/>
              <a:gd name="connsiteX13" fmla="*/ 603864 w 5935140"/>
              <a:gd name="connsiteY13" fmla="*/ 264556 h 4143773"/>
              <a:gd name="connsiteX14" fmla="*/ 1000 w 5935140"/>
              <a:gd name="connsiteY14" fmla="*/ 1417662 h 4143773"/>
              <a:gd name="connsiteX15" fmla="*/ 450356 w 5935140"/>
              <a:gd name="connsiteY15" fmla="*/ 1902718 h 4143773"/>
              <a:gd name="connsiteX16" fmla="*/ 144447 w 5935140"/>
              <a:gd name="connsiteY16" fmla="*/ 3087004 h 4143773"/>
              <a:gd name="connsiteX17" fmla="*/ 1216235 w 5935140"/>
              <a:gd name="connsiteY17" fmla="*/ 4116120 h 4143773"/>
              <a:gd name="connsiteX18" fmla="*/ 2850318 w 5935140"/>
              <a:gd name="connsiteY18" fmla="*/ 3854525 h 4143773"/>
              <a:gd name="connsiteX19" fmla="*/ 4372044 w 5935140"/>
              <a:gd name="connsiteY19" fmla="*/ 3986001 h 4143773"/>
              <a:gd name="connsiteX0" fmla="*/ 4374916 w 5938012"/>
              <a:gd name="connsiteY0" fmla="*/ 3986001 h 4143773"/>
              <a:gd name="connsiteX1" fmla="*/ 5520174 w 5938012"/>
              <a:gd name="connsiteY1" fmla="*/ 3590896 h 4143773"/>
              <a:gd name="connsiteX2" fmla="*/ 5913036 w 5938012"/>
              <a:gd name="connsiteY2" fmla="*/ 3157111 h 4143773"/>
              <a:gd name="connsiteX3" fmla="*/ 5884767 w 5938012"/>
              <a:gd name="connsiteY3" fmla="*/ 1794032 h 4143773"/>
              <a:gd name="connsiteX4" fmla="*/ 5777007 w 5938012"/>
              <a:gd name="connsiteY4" fmla="*/ 652971 h 4143773"/>
              <a:gd name="connsiteX5" fmla="*/ 5054599 w 5938012"/>
              <a:gd name="connsiteY5" fmla="*/ 196149 h 4143773"/>
              <a:gd name="connsiteX6" fmla="*/ 4259172 w 5938012"/>
              <a:gd name="connsiteY6" fmla="*/ 630960 h 4143773"/>
              <a:gd name="connsiteX7" fmla="*/ 4189053 w 5938012"/>
              <a:gd name="connsiteY7" fmla="*/ 1358511 h 4143773"/>
              <a:gd name="connsiteX8" fmla="*/ 3766595 w 5938012"/>
              <a:gd name="connsiteY8" fmla="*/ 2048792 h 4143773"/>
              <a:gd name="connsiteX9" fmla="*/ 2895464 w 5938012"/>
              <a:gd name="connsiteY9" fmla="*/ 2146133 h 4143773"/>
              <a:gd name="connsiteX10" fmla="*/ 2498783 w 5938012"/>
              <a:gd name="connsiteY10" fmla="*/ 1525585 h 4143773"/>
              <a:gd name="connsiteX11" fmla="*/ 2484079 w 5938012"/>
              <a:gd name="connsiteY11" fmla="*/ 751059 h 4143773"/>
              <a:gd name="connsiteX12" fmla="*/ 1762116 w 5938012"/>
              <a:gd name="connsiteY12" fmla="*/ 30094 h 4143773"/>
              <a:gd name="connsiteX13" fmla="*/ 606736 w 5938012"/>
              <a:gd name="connsiteY13" fmla="*/ 264556 h 4143773"/>
              <a:gd name="connsiteX14" fmla="*/ 3872 w 5938012"/>
              <a:gd name="connsiteY14" fmla="*/ 1417662 h 4143773"/>
              <a:gd name="connsiteX15" fmla="*/ 332768 w 5938012"/>
              <a:gd name="connsiteY15" fmla="*/ 2006752 h 4143773"/>
              <a:gd name="connsiteX16" fmla="*/ 147319 w 5938012"/>
              <a:gd name="connsiteY16" fmla="*/ 3087004 h 4143773"/>
              <a:gd name="connsiteX17" fmla="*/ 1219107 w 5938012"/>
              <a:gd name="connsiteY17" fmla="*/ 4116120 h 4143773"/>
              <a:gd name="connsiteX18" fmla="*/ 2853190 w 5938012"/>
              <a:gd name="connsiteY18" fmla="*/ 3854525 h 4143773"/>
              <a:gd name="connsiteX19" fmla="*/ 4374916 w 5938012"/>
              <a:gd name="connsiteY19" fmla="*/ 3986001 h 4143773"/>
              <a:gd name="connsiteX0" fmla="*/ 4265263 w 5828359"/>
              <a:gd name="connsiteY0" fmla="*/ 3980800 h 4138572"/>
              <a:gd name="connsiteX1" fmla="*/ 5410521 w 5828359"/>
              <a:gd name="connsiteY1" fmla="*/ 3585695 h 4138572"/>
              <a:gd name="connsiteX2" fmla="*/ 5803383 w 5828359"/>
              <a:gd name="connsiteY2" fmla="*/ 3151910 h 4138572"/>
              <a:gd name="connsiteX3" fmla="*/ 5775114 w 5828359"/>
              <a:gd name="connsiteY3" fmla="*/ 1788831 h 4138572"/>
              <a:gd name="connsiteX4" fmla="*/ 5667354 w 5828359"/>
              <a:gd name="connsiteY4" fmla="*/ 647770 h 4138572"/>
              <a:gd name="connsiteX5" fmla="*/ 4944946 w 5828359"/>
              <a:gd name="connsiteY5" fmla="*/ 190948 h 4138572"/>
              <a:gd name="connsiteX6" fmla="*/ 4149519 w 5828359"/>
              <a:gd name="connsiteY6" fmla="*/ 625759 h 4138572"/>
              <a:gd name="connsiteX7" fmla="*/ 4079400 w 5828359"/>
              <a:gd name="connsiteY7" fmla="*/ 1353310 h 4138572"/>
              <a:gd name="connsiteX8" fmla="*/ 3656942 w 5828359"/>
              <a:gd name="connsiteY8" fmla="*/ 2043591 h 4138572"/>
              <a:gd name="connsiteX9" fmla="*/ 2785811 w 5828359"/>
              <a:gd name="connsiteY9" fmla="*/ 2140932 h 4138572"/>
              <a:gd name="connsiteX10" fmla="*/ 2389130 w 5828359"/>
              <a:gd name="connsiteY10" fmla="*/ 1520384 h 4138572"/>
              <a:gd name="connsiteX11" fmla="*/ 2374426 w 5828359"/>
              <a:gd name="connsiteY11" fmla="*/ 745858 h 4138572"/>
              <a:gd name="connsiteX12" fmla="*/ 1652463 w 5828359"/>
              <a:gd name="connsiteY12" fmla="*/ 24893 h 4138572"/>
              <a:gd name="connsiteX13" fmla="*/ 497083 w 5828359"/>
              <a:gd name="connsiteY13" fmla="*/ 259355 h 4138572"/>
              <a:gd name="connsiteX14" fmla="*/ 69433 w 5828359"/>
              <a:gd name="connsiteY14" fmla="*/ 1155115 h 4138572"/>
              <a:gd name="connsiteX15" fmla="*/ 223115 w 5828359"/>
              <a:gd name="connsiteY15" fmla="*/ 2001551 h 4138572"/>
              <a:gd name="connsiteX16" fmla="*/ 37666 w 5828359"/>
              <a:gd name="connsiteY16" fmla="*/ 3081803 h 4138572"/>
              <a:gd name="connsiteX17" fmla="*/ 1109454 w 5828359"/>
              <a:gd name="connsiteY17" fmla="*/ 4110919 h 4138572"/>
              <a:gd name="connsiteX18" fmla="*/ 2743537 w 5828359"/>
              <a:gd name="connsiteY18" fmla="*/ 3849324 h 4138572"/>
              <a:gd name="connsiteX19" fmla="*/ 4265263 w 5828359"/>
              <a:gd name="connsiteY19" fmla="*/ 3980800 h 4138572"/>
              <a:gd name="connsiteX0" fmla="*/ 4272299 w 5835395"/>
              <a:gd name="connsiteY0" fmla="*/ 3980800 h 4138572"/>
              <a:gd name="connsiteX1" fmla="*/ 5417557 w 5835395"/>
              <a:gd name="connsiteY1" fmla="*/ 3585695 h 4138572"/>
              <a:gd name="connsiteX2" fmla="*/ 5810419 w 5835395"/>
              <a:gd name="connsiteY2" fmla="*/ 3151910 h 4138572"/>
              <a:gd name="connsiteX3" fmla="*/ 5782150 w 5835395"/>
              <a:gd name="connsiteY3" fmla="*/ 1788831 h 4138572"/>
              <a:gd name="connsiteX4" fmla="*/ 5674390 w 5835395"/>
              <a:gd name="connsiteY4" fmla="*/ 647770 h 4138572"/>
              <a:gd name="connsiteX5" fmla="*/ 4951982 w 5835395"/>
              <a:gd name="connsiteY5" fmla="*/ 190948 h 4138572"/>
              <a:gd name="connsiteX6" fmla="*/ 4156555 w 5835395"/>
              <a:gd name="connsiteY6" fmla="*/ 625759 h 4138572"/>
              <a:gd name="connsiteX7" fmla="*/ 4086436 w 5835395"/>
              <a:gd name="connsiteY7" fmla="*/ 1353310 h 4138572"/>
              <a:gd name="connsiteX8" fmla="*/ 3663978 w 5835395"/>
              <a:gd name="connsiteY8" fmla="*/ 2043591 h 4138572"/>
              <a:gd name="connsiteX9" fmla="*/ 2792847 w 5835395"/>
              <a:gd name="connsiteY9" fmla="*/ 2140932 h 4138572"/>
              <a:gd name="connsiteX10" fmla="*/ 2396166 w 5835395"/>
              <a:gd name="connsiteY10" fmla="*/ 1520384 h 4138572"/>
              <a:gd name="connsiteX11" fmla="*/ 2381462 w 5835395"/>
              <a:gd name="connsiteY11" fmla="*/ 745858 h 4138572"/>
              <a:gd name="connsiteX12" fmla="*/ 1659499 w 5835395"/>
              <a:gd name="connsiteY12" fmla="*/ 24893 h 4138572"/>
              <a:gd name="connsiteX13" fmla="*/ 504119 w 5835395"/>
              <a:gd name="connsiteY13" fmla="*/ 259355 h 4138572"/>
              <a:gd name="connsiteX14" fmla="*/ 76469 w 5835395"/>
              <a:gd name="connsiteY14" fmla="*/ 1155115 h 4138572"/>
              <a:gd name="connsiteX15" fmla="*/ 186347 w 5835395"/>
              <a:gd name="connsiteY15" fmla="*/ 2017977 h 4138572"/>
              <a:gd name="connsiteX16" fmla="*/ 44702 w 5835395"/>
              <a:gd name="connsiteY16" fmla="*/ 3081803 h 4138572"/>
              <a:gd name="connsiteX17" fmla="*/ 1116490 w 5835395"/>
              <a:gd name="connsiteY17" fmla="*/ 4110919 h 4138572"/>
              <a:gd name="connsiteX18" fmla="*/ 2750573 w 5835395"/>
              <a:gd name="connsiteY18" fmla="*/ 3849324 h 4138572"/>
              <a:gd name="connsiteX19" fmla="*/ 4272299 w 5835395"/>
              <a:gd name="connsiteY19" fmla="*/ 3980800 h 4138572"/>
              <a:gd name="connsiteX0" fmla="*/ 4206495 w 5769591"/>
              <a:gd name="connsiteY0" fmla="*/ 3980800 h 4136501"/>
              <a:gd name="connsiteX1" fmla="*/ 5351753 w 5769591"/>
              <a:gd name="connsiteY1" fmla="*/ 3585695 h 4136501"/>
              <a:gd name="connsiteX2" fmla="*/ 5744615 w 5769591"/>
              <a:gd name="connsiteY2" fmla="*/ 3151910 h 4136501"/>
              <a:gd name="connsiteX3" fmla="*/ 5716346 w 5769591"/>
              <a:gd name="connsiteY3" fmla="*/ 1788831 h 4136501"/>
              <a:gd name="connsiteX4" fmla="*/ 5608586 w 5769591"/>
              <a:gd name="connsiteY4" fmla="*/ 647770 h 4136501"/>
              <a:gd name="connsiteX5" fmla="*/ 4886178 w 5769591"/>
              <a:gd name="connsiteY5" fmla="*/ 190948 h 4136501"/>
              <a:gd name="connsiteX6" fmla="*/ 4090751 w 5769591"/>
              <a:gd name="connsiteY6" fmla="*/ 625759 h 4136501"/>
              <a:gd name="connsiteX7" fmla="*/ 4020632 w 5769591"/>
              <a:gd name="connsiteY7" fmla="*/ 1353310 h 4136501"/>
              <a:gd name="connsiteX8" fmla="*/ 3598174 w 5769591"/>
              <a:gd name="connsiteY8" fmla="*/ 2043591 h 4136501"/>
              <a:gd name="connsiteX9" fmla="*/ 2727043 w 5769591"/>
              <a:gd name="connsiteY9" fmla="*/ 2140932 h 4136501"/>
              <a:gd name="connsiteX10" fmla="*/ 2330362 w 5769591"/>
              <a:gd name="connsiteY10" fmla="*/ 1520384 h 4136501"/>
              <a:gd name="connsiteX11" fmla="*/ 2315658 w 5769591"/>
              <a:gd name="connsiteY11" fmla="*/ 745858 h 4136501"/>
              <a:gd name="connsiteX12" fmla="*/ 1593695 w 5769591"/>
              <a:gd name="connsiteY12" fmla="*/ 24893 h 4136501"/>
              <a:gd name="connsiteX13" fmla="*/ 438315 w 5769591"/>
              <a:gd name="connsiteY13" fmla="*/ 259355 h 4136501"/>
              <a:gd name="connsiteX14" fmla="*/ 10665 w 5769591"/>
              <a:gd name="connsiteY14" fmla="*/ 1155115 h 4136501"/>
              <a:gd name="connsiteX15" fmla="*/ 120543 w 5769591"/>
              <a:gd name="connsiteY15" fmla="*/ 2017977 h 4136501"/>
              <a:gd name="connsiteX16" fmla="*/ 61029 w 5769591"/>
              <a:gd name="connsiteY16" fmla="*/ 3120131 h 4136501"/>
              <a:gd name="connsiteX17" fmla="*/ 1050686 w 5769591"/>
              <a:gd name="connsiteY17" fmla="*/ 4110919 h 4136501"/>
              <a:gd name="connsiteX18" fmla="*/ 2684769 w 5769591"/>
              <a:gd name="connsiteY18" fmla="*/ 3849324 h 4136501"/>
              <a:gd name="connsiteX19" fmla="*/ 4206495 w 5769591"/>
              <a:gd name="connsiteY19" fmla="*/ 3980800 h 4136501"/>
              <a:gd name="connsiteX0" fmla="*/ 4227580 w 5790676"/>
              <a:gd name="connsiteY0" fmla="*/ 3980800 h 4136501"/>
              <a:gd name="connsiteX1" fmla="*/ 5372838 w 5790676"/>
              <a:gd name="connsiteY1" fmla="*/ 3585695 h 4136501"/>
              <a:gd name="connsiteX2" fmla="*/ 5765700 w 5790676"/>
              <a:gd name="connsiteY2" fmla="*/ 3151910 h 4136501"/>
              <a:gd name="connsiteX3" fmla="*/ 5737431 w 5790676"/>
              <a:gd name="connsiteY3" fmla="*/ 1788831 h 4136501"/>
              <a:gd name="connsiteX4" fmla="*/ 5629671 w 5790676"/>
              <a:gd name="connsiteY4" fmla="*/ 647770 h 4136501"/>
              <a:gd name="connsiteX5" fmla="*/ 4907263 w 5790676"/>
              <a:gd name="connsiteY5" fmla="*/ 190948 h 4136501"/>
              <a:gd name="connsiteX6" fmla="*/ 4111836 w 5790676"/>
              <a:gd name="connsiteY6" fmla="*/ 625759 h 4136501"/>
              <a:gd name="connsiteX7" fmla="*/ 4041717 w 5790676"/>
              <a:gd name="connsiteY7" fmla="*/ 1353310 h 4136501"/>
              <a:gd name="connsiteX8" fmla="*/ 3619259 w 5790676"/>
              <a:gd name="connsiteY8" fmla="*/ 2043591 h 4136501"/>
              <a:gd name="connsiteX9" fmla="*/ 2748128 w 5790676"/>
              <a:gd name="connsiteY9" fmla="*/ 2140932 h 4136501"/>
              <a:gd name="connsiteX10" fmla="*/ 2351447 w 5790676"/>
              <a:gd name="connsiteY10" fmla="*/ 1520384 h 4136501"/>
              <a:gd name="connsiteX11" fmla="*/ 2336743 w 5790676"/>
              <a:gd name="connsiteY11" fmla="*/ 745858 h 4136501"/>
              <a:gd name="connsiteX12" fmla="*/ 1614780 w 5790676"/>
              <a:gd name="connsiteY12" fmla="*/ 24893 h 4136501"/>
              <a:gd name="connsiteX13" fmla="*/ 459400 w 5790676"/>
              <a:gd name="connsiteY13" fmla="*/ 259355 h 4136501"/>
              <a:gd name="connsiteX14" fmla="*/ 31750 w 5790676"/>
              <a:gd name="connsiteY14" fmla="*/ 1155115 h 4136501"/>
              <a:gd name="connsiteX15" fmla="*/ 141628 w 5790676"/>
              <a:gd name="connsiteY15" fmla="*/ 2017977 h 4136501"/>
              <a:gd name="connsiteX16" fmla="*/ 82114 w 5790676"/>
              <a:gd name="connsiteY16" fmla="*/ 3120131 h 4136501"/>
              <a:gd name="connsiteX17" fmla="*/ 1071771 w 5790676"/>
              <a:gd name="connsiteY17" fmla="*/ 4110919 h 4136501"/>
              <a:gd name="connsiteX18" fmla="*/ 2705854 w 5790676"/>
              <a:gd name="connsiteY18" fmla="*/ 3849324 h 4136501"/>
              <a:gd name="connsiteX19" fmla="*/ 4227580 w 5790676"/>
              <a:gd name="connsiteY19" fmla="*/ 3980800 h 4136501"/>
              <a:gd name="connsiteX0" fmla="*/ 4206495 w 5769591"/>
              <a:gd name="connsiteY0" fmla="*/ 3980800 h 4128375"/>
              <a:gd name="connsiteX1" fmla="*/ 5351753 w 5769591"/>
              <a:gd name="connsiteY1" fmla="*/ 3585695 h 4128375"/>
              <a:gd name="connsiteX2" fmla="*/ 5744615 w 5769591"/>
              <a:gd name="connsiteY2" fmla="*/ 3151910 h 4128375"/>
              <a:gd name="connsiteX3" fmla="*/ 5716346 w 5769591"/>
              <a:gd name="connsiteY3" fmla="*/ 1788831 h 4128375"/>
              <a:gd name="connsiteX4" fmla="*/ 5608586 w 5769591"/>
              <a:gd name="connsiteY4" fmla="*/ 647770 h 4128375"/>
              <a:gd name="connsiteX5" fmla="*/ 4886178 w 5769591"/>
              <a:gd name="connsiteY5" fmla="*/ 190948 h 4128375"/>
              <a:gd name="connsiteX6" fmla="*/ 4090751 w 5769591"/>
              <a:gd name="connsiteY6" fmla="*/ 625759 h 4128375"/>
              <a:gd name="connsiteX7" fmla="*/ 4020632 w 5769591"/>
              <a:gd name="connsiteY7" fmla="*/ 1353310 h 4128375"/>
              <a:gd name="connsiteX8" fmla="*/ 3598174 w 5769591"/>
              <a:gd name="connsiteY8" fmla="*/ 2043591 h 4128375"/>
              <a:gd name="connsiteX9" fmla="*/ 2727043 w 5769591"/>
              <a:gd name="connsiteY9" fmla="*/ 2140932 h 4128375"/>
              <a:gd name="connsiteX10" fmla="*/ 2330362 w 5769591"/>
              <a:gd name="connsiteY10" fmla="*/ 1520384 h 4128375"/>
              <a:gd name="connsiteX11" fmla="*/ 2315658 w 5769591"/>
              <a:gd name="connsiteY11" fmla="*/ 745858 h 4128375"/>
              <a:gd name="connsiteX12" fmla="*/ 1593695 w 5769591"/>
              <a:gd name="connsiteY12" fmla="*/ 24893 h 4128375"/>
              <a:gd name="connsiteX13" fmla="*/ 438315 w 5769591"/>
              <a:gd name="connsiteY13" fmla="*/ 259355 h 4128375"/>
              <a:gd name="connsiteX14" fmla="*/ 10665 w 5769591"/>
              <a:gd name="connsiteY14" fmla="*/ 1155115 h 4128375"/>
              <a:gd name="connsiteX15" fmla="*/ 120543 w 5769591"/>
              <a:gd name="connsiteY15" fmla="*/ 2017977 h 4128375"/>
              <a:gd name="connsiteX16" fmla="*/ 219817 w 5769591"/>
              <a:gd name="connsiteY16" fmla="*/ 3278919 h 4128375"/>
              <a:gd name="connsiteX17" fmla="*/ 1050686 w 5769591"/>
              <a:gd name="connsiteY17" fmla="*/ 4110919 h 4128375"/>
              <a:gd name="connsiteX18" fmla="*/ 2684769 w 5769591"/>
              <a:gd name="connsiteY18" fmla="*/ 3849324 h 4128375"/>
              <a:gd name="connsiteX19" fmla="*/ 4206495 w 5769591"/>
              <a:gd name="connsiteY19" fmla="*/ 3980800 h 4128375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65751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38374 h 3989374"/>
              <a:gd name="connsiteX19" fmla="*/ 4206495 w 5769591"/>
              <a:gd name="connsiteY19" fmla="*/ 3980800 h 398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9591" h="3989374">
                <a:moveTo>
                  <a:pt x="4206495" y="3980800"/>
                </a:moveTo>
                <a:cubicBezTo>
                  <a:pt x="4660629" y="4044148"/>
                  <a:pt x="5047206" y="3740811"/>
                  <a:pt x="5351753" y="3585695"/>
                </a:cubicBezTo>
                <a:cubicBezTo>
                  <a:pt x="5607021" y="3332021"/>
                  <a:pt x="5683850" y="3451387"/>
                  <a:pt x="5744615" y="3151910"/>
                </a:cubicBezTo>
                <a:cubicBezTo>
                  <a:pt x="5805380" y="2852433"/>
                  <a:pt x="5739017" y="2206188"/>
                  <a:pt x="5716346" y="1788831"/>
                </a:cubicBezTo>
                <a:cubicBezTo>
                  <a:pt x="5693675" y="1371474"/>
                  <a:pt x="5746947" y="914084"/>
                  <a:pt x="5608586" y="647770"/>
                </a:cubicBezTo>
                <a:cubicBezTo>
                  <a:pt x="5470225" y="381456"/>
                  <a:pt x="5139150" y="194616"/>
                  <a:pt x="4886178" y="190948"/>
                </a:cubicBezTo>
                <a:cubicBezTo>
                  <a:pt x="4633206" y="187280"/>
                  <a:pt x="4235009" y="432032"/>
                  <a:pt x="4090751" y="625759"/>
                </a:cubicBezTo>
                <a:cubicBezTo>
                  <a:pt x="3946493" y="819486"/>
                  <a:pt x="4102728" y="1117005"/>
                  <a:pt x="4020632" y="1353310"/>
                </a:cubicBezTo>
                <a:cubicBezTo>
                  <a:pt x="3938536" y="1589615"/>
                  <a:pt x="3813772" y="1912321"/>
                  <a:pt x="3598174" y="2043591"/>
                </a:cubicBezTo>
                <a:cubicBezTo>
                  <a:pt x="3382576" y="2174861"/>
                  <a:pt x="2938345" y="2228133"/>
                  <a:pt x="2727043" y="2140932"/>
                </a:cubicBezTo>
                <a:cubicBezTo>
                  <a:pt x="2515741" y="2053731"/>
                  <a:pt x="2398926" y="1752896"/>
                  <a:pt x="2330362" y="1520384"/>
                </a:cubicBezTo>
                <a:cubicBezTo>
                  <a:pt x="2261798" y="1287872"/>
                  <a:pt x="2438436" y="995106"/>
                  <a:pt x="2315658" y="745858"/>
                </a:cubicBezTo>
                <a:cubicBezTo>
                  <a:pt x="2192880" y="496610"/>
                  <a:pt x="1906585" y="105977"/>
                  <a:pt x="1593695" y="24893"/>
                </a:cubicBezTo>
                <a:cubicBezTo>
                  <a:pt x="1280805" y="-56191"/>
                  <a:pt x="702153" y="70985"/>
                  <a:pt x="438315" y="259355"/>
                </a:cubicBezTo>
                <a:cubicBezTo>
                  <a:pt x="174477" y="447725"/>
                  <a:pt x="63627" y="862011"/>
                  <a:pt x="10665" y="1155115"/>
                </a:cubicBezTo>
                <a:cubicBezTo>
                  <a:pt x="-42297" y="1448219"/>
                  <a:pt x="119157" y="1675770"/>
                  <a:pt x="120543" y="2017977"/>
                </a:cubicBezTo>
                <a:cubicBezTo>
                  <a:pt x="121928" y="2360184"/>
                  <a:pt x="64793" y="2958385"/>
                  <a:pt x="219817" y="3278919"/>
                </a:cubicBezTo>
                <a:cubicBezTo>
                  <a:pt x="374841" y="3599453"/>
                  <a:pt x="638036" y="3847938"/>
                  <a:pt x="1050686" y="3941180"/>
                </a:cubicBezTo>
                <a:cubicBezTo>
                  <a:pt x="1463337" y="4034423"/>
                  <a:pt x="2182112" y="3872417"/>
                  <a:pt x="2695720" y="3838374"/>
                </a:cubicBezTo>
                <a:cubicBezTo>
                  <a:pt x="3209328" y="3804331"/>
                  <a:pt x="3994719" y="3941216"/>
                  <a:pt x="4206495" y="3980800"/>
                </a:cubicBezTo>
                <a:close/>
              </a:path>
            </a:pathLst>
          </a:custGeom>
          <a:noFill/>
          <a:ln w="25400">
            <a:solidFill>
              <a:srgbClr val="FFE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B81E2D5-6F50-4699-3A66-7BB107CEDD05}"/>
              </a:ext>
            </a:extLst>
          </p:cNvPr>
          <p:cNvSpPr/>
          <p:nvPr/>
        </p:nvSpPr>
        <p:spPr>
          <a:xfrm>
            <a:off x="7746857" y="3750866"/>
            <a:ext cx="3017323" cy="2012219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  <a:gd name="connsiteX0" fmla="*/ 4279214 w 5907162"/>
              <a:gd name="connsiteY0" fmla="*/ 3966678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9214 w 5907162"/>
              <a:gd name="connsiteY19" fmla="*/ 3966678 h 4190156"/>
              <a:gd name="connsiteX0" fmla="*/ 4273739 w 5907162"/>
              <a:gd name="connsiteY0" fmla="*/ 4032384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3739 w 5907162"/>
              <a:gd name="connsiteY19" fmla="*/ 4032384 h 4190156"/>
              <a:gd name="connsiteX0" fmla="*/ 4273739 w 5908591"/>
              <a:gd name="connsiteY0" fmla="*/ 4032384 h 4190156"/>
              <a:gd name="connsiteX1" fmla="*/ 5418997 w 5908591"/>
              <a:gd name="connsiteY1" fmla="*/ 3637279 h 4190156"/>
              <a:gd name="connsiteX2" fmla="*/ 5904941 w 5908591"/>
              <a:gd name="connsiteY2" fmla="*/ 3088510 h 4190156"/>
              <a:gd name="connsiteX3" fmla="*/ 5646704 w 5908591"/>
              <a:gd name="connsiteY3" fmla="*/ 1834939 h 4190156"/>
              <a:gd name="connsiteX4" fmla="*/ 5747011 w 5908591"/>
              <a:gd name="connsiteY4" fmla="*/ 693879 h 4190156"/>
              <a:gd name="connsiteX5" fmla="*/ 4953422 w 5908591"/>
              <a:gd name="connsiteY5" fmla="*/ 176827 h 4190156"/>
              <a:gd name="connsiteX6" fmla="*/ 4097765 w 5908591"/>
              <a:gd name="connsiteY6" fmla="*/ 639015 h 4190156"/>
              <a:gd name="connsiteX7" fmla="*/ 4186435 w 5908591"/>
              <a:gd name="connsiteY7" fmla="*/ 1404894 h 4190156"/>
              <a:gd name="connsiteX8" fmla="*/ 3566859 w 5908591"/>
              <a:gd name="connsiteY8" fmla="*/ 2396325 h 4190156"/>
              <a:gd name="connsiteX9" fmla="*/ 2745008 w 5908591"/>
              <a:gd name="connsiteY9" fmla="*/ 2340353 h 4190156"/>
              <a:gd name="connsiteX10" fmla="*/ 2266195 w 5908591"/>
              <a:gd name="connsiteY10" fmla="*/ 1593870 h 4190156"/>
              <a:gd name="connsiteX11" fmla="*/ 2547165 w 5908591"/>
              <a:gd name="connsiteY11" fmla="*/ 928852 h 4190156"/>
              <a:gd name="connsiteX12" fmla="*/ 1699267 w 5908591"/>
              <a:gd name="connsiteY12" fmla="*/ 27198 h 4190156"/>
              <a:gd name="connsiteX13" fmla="*/ 505559 w 5908591"/>
              <a:gd name="connsiteY13" fmla="*/ 310939 h 4190156"/>
              <a:gd name="connsiteX14" fmla="*/ 1253 w 5908591"/>
              <a:gd name="connsiteY14" fmla="*/ 1086239 h 4190156"/>
              <a:gd name="connsiteX15" fmla="*/ 352051 w 5908591"/>
              <a:gd name="connsiteY15" fmla="*/ 1949101 h 4190156"/>
              <a:gd name="connsiteX16" fmla="*/ 46142 w 5908591"/>
              <a:gd name="connsiteY16" fmla="*/ 3133387 h 4190156"/>
              <a:gd name="connsiteX17" fmla="*/ 1117930 w 5908591"/>
              <a:gd name="connsiteY17" fmla="*/ 4162503 h 4190156"/>
              <a:gd name="connsiteX18" fmla="*/ 2752013 w 5908591"/>
              <a:gd name="connsiteY18" fmla="*/ 3900908 h 4190156"/>
              <a:gd name="connsiteX19" fmla="*/ 4273739 w 5908591"/>
              <a:gd name="connsiteY19" fmla="*/ 4032384 h 4190156"/>
              <a:gd name="connsiteX0" fmla="*/ 4273739 w 5816810"/>
              <a:gd name="connsiteY0" fmla="*/ 4032384 h 4190156"/>
              <a:gd name="connsiteX1" fmla="*/ 5418997 w 5816810"/>
              <a:gd name="connsiteY1" fmla="*/ 3637279 h 4190156"/>
              <a:gd name="connsiteX2" fmla="*/ 5811859 w 5816810"/>
              <a:gd name="connsiteY2" fmla="*/ 3203494 h 4190156"/>
              <a:gd name="connsiteX3" fmla="*/ 5646704 w 5816810"/>
              <a:gd name="connsiteY3" fmla="*/ 1834939 h 4190156"/>
              <a:gd name="connsiteX4" fmla="*/ 5747011 w 5816810"/>
              <a:gd name="connsiteY4" fmla="*/ 693879 h 4190156"/>
              <a:gd name="connsiteX5" fmla="*/ 4953422 w 5816810"/>
              <a:gd name="connsiteY5" fmla="*/ 176827 h 4190156"/>
              <a:gd name="connsiteX6" fmla="*/ 4097765 w 5816810"/>
              <a:gd name="connsiteY6" fmla="*/ 639015 h 4190156"/>
              <a:gd name="connsiteX7" fmla="*/ 4186435 w 5816810"/>
              <a:gd name="connsiteY7" fmla="*/ 1404894 h 4190156"/>
              <a:gd name="connsiteX8" fmla="*/ 3566859 w 5816810"/>
              <a:gd name="connsiteY8" fmla="*/ 2396325 h 4190156"/>
              <a:gd name="connsiteX9" fmla="*/ 2745008 w 5816810"/>
              <a:gd name="connsiteY9" fmla="*/ 2340353 h 4190156"/>
              <a:gd name="connsiteX10" fmla="*/ 2266195 w 5816810"/>
              <a:gd name="connsiteY10" fmla="*/ 1593870 h 4190156"/>
              <a:gd name="connsiteX11" fmla="*/ 2547165 w 5816810"/>
              <a:gd name="connsiteY11" fmla="*/ 928852 h 4190156"/>
              <a:gd name="connsiteX12" fmla="*/ 1699267 w 5816810"/>
              <a:gd name="connsiteY12" fmla="*/ 27198 h 4190156"/>
              <a:gd name="connsiteX13" fmla="*/ 505559 w 5816810"/>
              <a:gd name="connsiteY13" fmla="*/ 310939 h 4190156"/>
              <a:gd name="connsiteX14" fmla="*/ 1253 w 5816810"/>
              <a:gd name="connsiteY14" fmla="*/ 1086239 h 4190156"/>
              <a:gd name="connsiteX15" fmla="*/ 352051 w 5816810"/>
              <a:gd name="connsiteY15" fmla="*/ 1949101 h 4190156"/>
              <a:gd name="connsiteX16" fmla="*/ 46142 w 5816810"/>
              <a:gd name="connsiteY16" fmla="*/ 3133387 h 4190156"/>
              <a:gd name="connsiteX17" fmla="*/ 1117930 w 5816810"/>
              <a:gd name="connsiteY17" fmla="*/ 4162503 h 4190156"/>
              <a:gd name="connsiteX18" fmla="*/ 2752013 w 5816810"/>
              <a:gd name="connsiteY18" fmla="*/ 3900908 h 4190156"/>
              <a:gd name="connsiteX19" fmla="*/ 4273739 w 5816810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69437"/>
              <a:gd name="connsiteY0" fmla="*/ 4032384 h 4190156"/>
              <a:gd name="connsiteX1" fmla="*/ 5418997 w 5869437"/>
              <a:gd name="connsiteY1" fmla="*/ 3637279 h 4190156"/>
              <a:gd name="connsiteX2" fmla="*/ 5811859 w 5869437"/>
              <a:gd name="connsiteY2" fmla="*/ 3203494 h 4190156"/>
              <a:gd name="connsiteX3" fmla="*/ 5646704 w 5869437"/>
              <a:gd name="connsiteY3" fmla="*/ 1834939 h 4190156"/>
              <a:gd name="connsiteX4" fmla="*/ 5747011 w 5869437"/>
              <a:gd name="connsiteY4" fmla="*/ 693879 h 4190156"/>
              <a:gd name="connsiteX5" fmla="*/ 4953422 w 5869437"/>
              <a:gd name="connsiteY5" fmla="*/ 176827 h 4190156"/>
              <a:gd name="connsiteX6" fmla="*/ 4097765 w 5869437"/>
              <a:gd name="connsiteY6" fmla="*/ 639015 h 4190156"/>
              <a:gd name="connsiteX7" fmla="*/ 4186435 w 5869437"/>
              <a:gd name="connsiteY7" fmla="*/ 1404894 h 4190156"/>
              <a:gd name="connsiteX8" fmla="*/ 3566859 w 5869437"/>
              <a:gd name="connsiteY8" fmla="*/ 2396325 h 4190156"/>
              <a:gd name="connsiteX9" fmla="*/ 2745008 w 5869437"/>
              <a:gd name="connsiteY9" fmla="*/ 2340353 h 4190156"/>
              <a:gd name="connsiteX10" fmla="*/ 2266195 w 5869437"/>
              <a:gd name="connsiteY10" fmla="*/ 1593870 h 4190156"/>
              <a:gd name="connsiteX11" fmla="*/ 2547165 w 5869437"/>
              <a:gd name="connsiteY11" fmla="*/ 928852 h 4190156"/>
              <a:gd name="connsiteX12" fmla="*/ 1699267 w 5869437"/>
              <a:gd name="connsiteY12" fmla="*/ 27198 h 4190156"/>
              <a:gd name="connsiteX13" fmla="*/ 505559 w 5869437"/>
              <a:gd name="connsiteY13" fmla="*/ 310939 h 4190156"/>
              <a:gd name="connsiteX14" fmla="*/ 1253 w 5869437"/>
              <a:gd name="connsiteY14" fmla="*/ 1086239 h 4190156"/>
              <a:gd name="connsiteX15" fmla="*/ 352051 w 5869437"/>
              <a:gd name="connsiteY15" fmla="*/ 1949101 h 4190156"/>
              <a:gd name="connsiteX16" fmla="*/ 46142 w 5869437"/>
              <a:gd name="connsiteY16" fmla="*/ 3133387 h 4190156"/>
              <a:gd name="connsiteX17" fmla="*/ 1117930 w 5869437"/>
              <a:gd name="connsiteY17" fmla="*/ 4162503 h 4190156"/>
              <a:gd name="connsiteX18" fmla="*/ 2752013 w 5869437"/>
              <a:gd name="connsiteY18" fmla="*/ 3900908 h 4190156"/>
              <a:gd name="connsiteX19" fmla="*/ 4273739 w 5869437"/>
              <a:gd name="connsiteY19" fmla="*/ 4032384 h 4190156"/>
              <a:gd name="connsiteX0" fmla="*/ 4273739 w 5834749"/>
              <a:gd name="connsiteY0" fmla="*/ 4032384 h 4190156"/>
              <a:gd name="connsiteX1" fmla="*/ 5418997 w 5834749"/>
              <a:gd name="connsiteY1" fmla="*/ 3637279 h 4190156"/>
              <a:gd name="connsiteX2" fmla="*/ 5811859 w 5834749"/>
              <a:gd name="connsiteY2" fmla="*/ 3203494 h 4190156"/>
              <a:gd name="connsiteX3" fmla="*/ 5783590 w 5834749"/>
              <a:gd name="connsiteY3" fmla="*/ 1840415 h 4190156"/>
              <a:gd name="connsiteX4" fmla="*/ 5747011 w 5834749"/>
              <a:gd name="connsiteY4" fmla="*/ 693879 h 4190156"/>
              <a:gd name="connsiteX5" fmla="*/ 4953422 w 5834749"/>
              <a:gd name="connsiteY5" fmla="*/ 176827 h 4190156"/>
              <a:gd name="connsiteX6" fmla="*/ 4097765 w 5834749"/>
              <a:gd name="connsiteY6" fmla="*/ 639015 h 4190156"/>
              <a:gd name="connsiteX7" fmla="*/ 4186435 w 5834749"/>
              <a:gd name="connsiteY7" fmla="*/ 1404894 h 4190156"/>
              <a:gd name="connsiteX8" fmla="*/ 3566859 w 5834749"/>
              <a:gd name="connsiteY8" fmla="*/ 2396325 h 4190156"/>
              <a:gd name="connsiteX9" fmla="*/ 2745008 w 5834749"/>
              <a:gd name="connsiteY9" fmla="*/ 2340353 h 4190156"/>
              <a:gd name="connsiteX10" fmla="*/ 2266195 w 5834749"/>
              <a:gd name="connsiteY10" fmla="*/ 1593870 h 4190156"/>
              <a:gd name="connsiteX11" fmla="*/ 2547165 w 5834749"/>
              <a:gd name="connsiteY11" fmla="*/ 928852 h 4190156"/>
              <a:gd name="connsiteX12" fmla="*/ 1699267 w 5834749"/>
              <a:gd name="connsiteY12" fmla="*/ 27198 h 4190156"/>
              <a:gd name="connsiteX13" fmla="*/ 505559 w 5834749"/>
              <a:gd name="connsiteY13" fmla="*/ 310939 h 4190156"/>
              <a:gd name="connsiteX14" fmla="*/ 1253 w 5834749"/>
              <a:gd name="connsiteY14" fmla="*/ 1086239 h 4190156"/>
              <a:gd name="connsiteX15" fmla="*/ 352051 w 5834749"/>
              <a:gd name="connsiteY15" fmla="*/ 1949101 h 4190156"/>
              <a:gd name="connsiteX16" fmla="*/ 46142 w 5834749"/>
              <a:gd name="connsiteY16" fmla="*/ 3133387 h 4190156"/>
              <a:gd name="connsiteX17" fmla="*/ 1117930 w 5834749"/>
              <a:gd name="connsiteY17" fmla="*/ 4162503 h 4190156"/>
              <a:gd name="connsiteX18" fmla="*/ 2752013 w 5834749"/>
              <a:gd name="connsiteY18" fmla="*/ 3900908 h 4190156"/>
              <a:gd name="connsiteX19" fmla="*/ 4273739 w 5834749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176827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397606 w 5836835"/>
              <a:gd name="connsiteY10" fmla="*/ 1571968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24583 h 4182355"/>
              <a:gd name="connsiteX1" fmla="*/ 5418997 w 5836835"/>
              <a:gd name="connsiteY1" fmla="*/ 3629478 h 4182355"/>
              <a:gd name="connsiteX2" fmla="*/ 5811859 w 5836835"/>
              <a:gd name="connsiteY2" fmla="*/ 3195693 h 4182355"/>
              <a:gd name="connsiteX3" fmla="*/ 5783590 w 5836835"/>
              <a:gd name="connsiteY3" fmla="*/ 1832614 h 4182355"/>
              <a:gd name="connsiteX4" fmla="*/ 5675830 w 5836835"/>
              <a:gd name="connsiteY4" fmla="*/ 691553 h 4182355"/>
              <a:gd name="connsiteX5" fmla="*/ 4953422 w 5836835"/>
              <a:gd name="connsiteY5" fmla="*/ 234731 h 4182355"/>
              <a:gd name="connsiteX6" fmla="*/ 4157995 w 5836835"/>
              <a:gd name="connsiteY6" fmla="*/ 669542 h 4182355"/>
              <a:gd name="connsiteX7" fmla="*/ 4087876 w 5836835"/>
              <a:gd name="connsiteY7" fmla="*/ 1397093 h 4182355"/>
              <a:gd name="connsiteX8" fmla="*/ 3665418 w 5836835"/>
              <a:gd name="connsiteY8" fmla="*/ 2087374 h 4182355"/>
              <a:gd name="connsiteX9" fmla="*/ 2794287 w 5836835"/>
              <a:gd name="connsiteY9" fmla="*/ 2184715 h 4182355"/>
              <a:gd name="connsiteX10" fmla="*/ 2397606 w 5836835"/>
              <a:gd name="connsiteY10" fmla="*/ 1564167 h 4182355"/>
              <a:gd name="connsiteX11" fmla="*/ 2382902 w 5836835"/>
              <a:gd name="connsiteY11" fmla="*/ 789641 h 4182355"/>
              <a:gd name="connsiteX12" fmla="*/ 1699267 w 5836835"/>
              <a:gd name="connsiteY12" fmla="*/ 19397 h 4182355"/>
              <a:gd name="connsiteX13" fmla="*/ 505559 w 5836835"/>
              <a:gd name="connsiteY13" fmla="*/ 303138 h 4182355"/>
              <a:gd name="connsiteX14" fmla="*/ 1253 w 5836835"/>
              <a:gd name="connsiteY14" fmla="*/ 1078438 h 4182355"/>
              <a:gd name="connsiteX15" fmla="*/ 352051 w 5836835"/>
              <a:gd name="connsiteY15" fmla="*/ 1941300 h 4182355"/>
              <a:gd name="connsiteX16" fmla="*/ 46142 w 5836835"/>
              <a:gd name="connsiteY16" fmla="*/ 3125586 h 4182355"/>
              <a:gd name="connsiteX17" fmla="*/ 1117930 w 5836835"/>
              <a:gd name="connsiteY17" fmla="*/ 4154702 h 4182355"/>
              <a:gd name="connsiteX18" fmla="*/ 2752013 w 5836835"/>
              <a:gd name="connsiteY18" fmla="*/ 3893107 h 4182355"/>
              <a:gd name="connsiteX19" fmla="*/ 4273739 w 5836835"/>
              <a:gd name="connsiteY19" fmla="*/ 4024583 h 4182355"/>
              <a:gd name="connsiteX0" fmla="*/ 4273739 w 5836835"/>
              <a:gd name="connsiteY0" fmla="*/ 3978831 h 4136603"/>
              <a:gd name="connsiteX1" fmla="*/ 5418997 w 5836835"/>
              <a:gd name="connsiteY1" fmla="*/ 3583726 h 4136603"/>
              <a:gd name="connsiteX2" fmla="*/ 5811859 w 5836835"/>
              <a:gd name="connsiteY2" fmla="*/ 3149941 h 4136603"/>
              <a:gd name="connsiteX3" fmla="*/ 5783590 w 5836835"/>
              <a:gd name="connsiteY3" fmla="*/ 1786862 h 4136603"/>
              <a:gd name="connsiteX4" fmla="*/ 5675830 w 5836835"/>
              <a:gd name="connsiteY4" fmla="*/ 645801 h 4136603"/>
              <a:gd name="connsiteX5" fmla="*/ 4953422 w 5836835"/>
              <a:gd name="connsiteY5" fmla="*/ 188979 h 4136603"/>
              <a:gd name="connsiteX6" fmla="*/ 4157995 w 5836835"/>
              <a:gd name="connsiteY6" fmla="*/ 623790 h 4136603"/>
              <a:gd name="connsiteX7" fmla="*/ 4087876 w 5836835"/>
              <a:gd name="connsiteY7" fmla="*/ 1351341 h 4136603"/>
              <a:gd name="connsiteX8" fmla="*/ 3665418 w 5836835"/>
              <a:gd name="connsiteY8" fmla="*/ 2041622 h 4136603"/>
              <a:gd name="connsiteX9" fmla="*/ 2794287 w 5836835"/>
              <a:gd name="connsiteY9" fmla="*/ 2138963 h 4136603"/>
              <a:gd name="connsiteX10" fmla="*/ 2397606 w 5836835"/>
              <a:gd name="connsiteY10" fmla="*/ 1518415 h 4136603"/>
              <a:gd name="connsiteX11" fmla="*/ 2382902 w 5836835"/>
              <a:gd name="connsiteY11" fmla="*/ 743889 h 4136603"/>
              <a:gd name="connsiteX12" fmla="*/ 1660939 w 5836835"/>
              <a:gd name="connsiteY12" fmla="*/ 22924 h 4136603"/>
              <a:gd name="connsiteX13" fmla="*/ 505559 w 5836835"/>
              <a:gd name="connsiteY13" fmla="*/ 257386 h 4136603"/>
              <a:gd name="connsiteX14" fmla="*/ 1253 w 5836835"/>
              <a:gd name="connsiteY14" fmla="*/ 1032686 h 4136603"/>
              <a:gd name="connsiteX15" fmla="*/ 352051 w 5836835"/>
              <a:gd name="connsiteY15" fmla="*/ 1895548 h 4136603"/>
              <a:gd name="connsiteX16" fmla="*/ 46142 w 5836835"/>
              <a:gd name="connsiteY16" fmla="*/ 3079834 h 4136603"/>
              <a:gd name="connsiteX17" fmla="*/ 1117930 w 5836835"/>
              <a:gd name="connsiteY17" fmla="*/ 4108950 h 4136603"/>
              <a:gd name="connsiteX18" fmla="*/ 2752013 w 5836835"/>
              <a:gd name="connsiteY18" fmla="*/ 3847355 h 4136603"/>
              <a:gd name="connsiteX19" fmla="*/ 4273739 w 5836835"/>
              <a:gd name="connsiteY19" fmla="*/ 3978831 h 4136603"/>
              <a:gd name="connsiteX0" fmla="*/ 4372044 w 5935140"/>
              <a:gd name="connsiteY0" fmla="*/ 3986001 h 4143773"/>
              <a:gd name="connsiteX1" fmla="*/ 5517302 w 5935140"/>
              <a:gd name="connsiteY1" fmla="*/ 3590896 h 4143773"/>
              <a:gd name="connsiteX2" fmla="*/ 5910164 w 5935140"/>
              <a:gd name="connsiteY2" fmla="*/ 3157111 h 4143773"/>
              <a:gd name="connsiteX3" fmla="*/ 5881895 w 5935140"/>
              <a:gd name="connsiteY3" fmla="*/ 1794032 h 4143773"/>
              <a:gd name="connsiteX4" fmla="*/ 5774135 w 5935140"/>
              <a:gd name="connsiteY4" fmla="*/ 652971 h 4143773"/>
              <a:gd name="connsiteX5" fmla="*/ 5051727 w 5935140"/>
              <a:gd name="connsiteY5" fmla="*/ 196149 h 4143773"/>
              <a:gd name="connsiteX6" fmla="*/ 4256300 w 5935140"/>
              <a:gd name="connsiteY6" fmla="*/ 630960 h 4143773"/>
              <a:gd name="connsiteX7" fmla="*/ 4186181 w 5935140"/>
              <a:gd name="connsiteY7" fmla="*/ 1358511 h 4143773"/>
              <a:gd name="connsiteX8" fmla="*/ 3763723 w 5935140"/>
              <a:gd name="connsiteY8" fmla="*/ 2048792 h 4143773"/>
              <a:gd name="connsiteX9" fmla="*/ 2892592 w 5935140"/>
              <a:gd name="connsiteY9" fmla="*/ 2146133 h 4143773"/>
              <a:gd name="connsiteX10" fmla="*/ 2495911 w 5935140"/>
              <a:gd name="connsiteY10" fmla="*/ 1525585 h 4143773"/>
              <a:gd name="connsiteX11" fmla="*/ 2481207 w 5935140"/>
              <a:gd name="connsiteY11" fmla="*/ 751059 h 4143773"/>
              <a:gd name="connsiteX12" fmla="*/ 1759244 w 5935140"/>
              <a:gd name="connsiteY12" fmla="*/ 30094 h 4143773"/>
              <a:gd name="connsiteX13" fmla="*/ 603864 w 5935140"/>
              <a:gd name="connsiteY13" fmla="*/ 264556 h 4143773"/>
              <a:gd name="connsiteX14" fmla="*/ 1000 w 5935140"/>
              <a:gd name="connsiteY14" fmla="*/ 1417662 h 4143773"/>
              <a:gd name="connsiteX15" fmla="*/ 450356 w 5935140"/>
              <a:gd name="connsiteY15" fmla="*/ 1902718 h 4143773"/>
              <a:gd name="connsiteX16" fmla="*/ 144447 w 5935140"/>
              <a:gd name="connsiteY16" fmla="*/ 3087004 h 4143773"/>
              <a:gd name="connsiteX17" fmla="*/ 1216235 w 5935140"/>
              <a:gd name="connsiteY17" fmla="*/ 4116120 h 4143773"/>
              <a:gd name="connsiteX18" fmla="*/ 2850318 w 5935140"/>
              <a:gd name="connsiteY18" fmla="*/ 3854525 h 4143773"/>
              <a:gd name="connsiteX19" fmla="*/ 4372044 w 5935140"/>
              <a:gd name="connsiteY19" fmla="*/ 3986001 h 4143773"/>
              <a:gd name="connsiteX0" fmla="*/ 4374916 w 5938012"/>
              <a:gd name="connsiteY0" fmla="*/ 3986001 h 4143773"/>
              <a:gd name="connsiteX1" fmla="*/ 5520174 w 5938012"/>
              <a:gd name="connsiteY1" fmla="*/ 3590896 h 4143773"/>
              <a:gd name="connsiteX2" fmla="*/ 5913036 w 5938012"/>
              <a:gd name="connsiteY2" fmla="*/ 3157111 h 4143773"/>
              <a:gd name="connsiteX3" fmla="*/ 5884767 w 5938012"/>
              <a:gd name="connsiteY3" fmla="*/ 1794032 h 4143773"/>
              <a:gd name="connsiteX4" fmla="*/ 5777007 w 5938012"/>
              <a:gd name="connsiteY4" fmla="*/ 652971 h 4143773"/>
              <a:gd name="connsiteX5" fmla="*/ 5054599 w 5938012"/>
              <a:gd name="connsiteY5" fmla="*/ 196149 h 4143773"/>
              <a:gd name="connsiteX6" fmla="*/ 4259172 w 5938012"/>
              <a:gd name="connsiteY6" fmla="*/ 630960 h 4143773"/>
              <a:gd name="connsiteX7" fmla="*/ 4189053 w 5938012"/>
              <a:gd name="connsiteY7" fmla="*/ 1358511 h 4143773"/>
              <a:gd name="connsiteX8" fmla="*/ 3766595 w 5938012"/>
              <a:gd name="connsiteY8" fmla="*/ 2048792 h 4143773"/>
              <a:gd name="connsiteX9" fmla="*/ 2895464 w 5938012"/>
              <a:gd name="connsiteY9" fmla="*/ 2146133 h 4143773"/>
              <a:gd name="connsiteX10" fmla="*/ 2498783 w 5938012"/>
              <a:gd name="connsiteY10" fmla="*/ 1525585 h 4143773"/>
              <a:gd name="connsiteX11" fmla="*/ 2484079 w 5938012"/>
              <a:gd name="connsiteY11" fmla="*/ 751059 h 4143773"/>
              <a:gd name="connsiteX12" fmla="*/ 1762116 w 5938012"/>
              <a:gd name="connsiteY12" fmla="*/ 30094 h 4143773"/>
              <a:gd name="connsiteX13" fmla="*/ 606736 w 5938012"/>
              <a:gd name="connsiteY13" fmla="*/ 264556 h 4143773"/>
              <a:gd name="connsiteX14" fmla="*/ 3872 w 5938012"/>
              <a:gd name="connsiteY14" fmla="*/ 1417662 h 4143773"/>
              <a:gd name="connsiteX15" fmla="*/ 332768 w 5938012"/>
              <a:gd name="connsiteY15" fmla="*/ 2006752 h 4143773"/>
              <a:gd name="connsiteX16" fmla="*/ 147319 w 5938012"/>
              <a:gd name="connsiteY16" fmla="*/ 3087004 h 4143773"/>
              <a:gd name="connsiteX17" fmla="*/ 1219107 w 5938012"/>
              <a:gd name="connsiteY17" fmla="*/ 4116120 h 4143773"/>
              <a:gd name="connsiteX18" fmla="*/ 2853190 w 5938012"/>
              <a:gd name="connsiteY18" fmla="*/ 3854525 h 4143773"/>
              <a:gd name="connsiteX19" fmla="*/ 4374916 w 5938012"/>
              <a:gd name="connsiteY19" fmla="*/ 3986001 h 4143773"/>
              <a:gd name="connsiteX0" fmla="*/ 4265263 w 5828359"/>
              <a:gd name="connsiteY0" fmla="*/ 3980800 h 4138572"/>
              <a:gd name="connsiteX1" fmla="*/ 5410521 w 5828359"/>
              <a:gd name="connsiteY1" fmla="*/ 3585695 h 4138572"/>
              <a:gd name="connsiteX2" fmla="*/ 5803383 w 5828359"/>
              <a:gd name="connsiteY2" fmla="*/ 3151910 h 4138572"/>
              <a:gd name="connsiteX3" fmla="*/ 5775114 w 5828359"/>
              <a:gd name="connsiteY3" fmla="*/ 1788831 h 4138572"/>
              <a:gd name="connsiteX4" fmla="*/ 5667354 w 5828359"/>
              <a:gd name="connsiteY4" fmla="*/ 647770 h 4138572"/>
              <a:gd name="connsiteX5" fmla="*/ 4944946 w 5828359"/>
              <a:gd name="connsiteY5" fmla="*/ 190948 h 4138572"/>
              <a:gd name="connsiteX6" fmla="*/ 4149519 w 5828359"/>
              <a:gd name="connsiteY6" fmla="*/ 625759 h 4138572"/>
              <a:gd name="connsiteX7" fmla="*/ 4079400 w 5828359"/>
              <a:gd name="connsiteY7" fmla="*/ 1353310 h 4138572"/>
              <a:gd name="connsiteX8" fmla="*/ 3656942 w 5828359"/>
              <a:gd name="connsiteY8" fmla="*/ 2043591 h 4138572"/>
              <a:gd name="connsiteX9" fmla="*/ 2785811 w 5828359"/>
              <a:gd name="connsiteY9" fmla="*/ 2140932 h 4138572"/>
              <a:gd name="connsiteX10" fmla="*/ 2389130 w 5828359"/>
              <a:gd name="connsiteY10" fmla="*/ 1520384 h 4138572"/>
              <a:gd name="connsiteX11" fmla="*/ 2374426 w 5828359"/>
              <a:gd name="connsiteY11" fmla="*/ 745858 h 4138572"/>
              <a:gd name="connsiteX12" fmla="*/ 1652463 w 5828359"/>
              <a:gd name="connsiteY12" fmla="*/ 24893 h 4138572"/>
              <a:gd name="connsiteX13" fmla="*/ 497083 w 5828359"/>
              <a:gd name="connsiteY13" fmla="*/ 259355 h 4138572"/>
              <a:gd name="connsiteX14" fmla="*/ 69433 w 5828359"/>
              <a:gd name="connsiteY14" fmla="*/ 1155115 h 4138572"/>
              <a:gd name="connsiteX15" fmla="*/ 223115 w 5828359"/>
              <a:gd name="connsiteY15" fmla="*/ 2001551 h 4138572"/>
              <a:gd name="connsiteX16" fmla="*/ 37666 w 5828359"/>
              <a:gd name="connsiteY16" fmla="*/ 3081803 h 4138572"/>
              <a:gd name="connsiteX17" fmla="*/ 1109454 w 5828359"/>
              <a:gd name="connsiteY17" fmla="*/ 4110919 h 4138572"/>
              <a:gd name="connsiteX18" fmla="*/ 2743537 w 5828359"/>
              <a:gd name="connsiteY18" fmla="*/ 3849324 h 4138572"/>
              <a:gd name="connsiteX19" fmla="*/ 4265263 w 5828359"/>
              <a:gd name="connsiteY19" fmla="*/ 3980800 h 4138572"/>
              <a:gd name="connsiteX0" fmla="*/ 4272299 w 5835395"/>
              <a:gd name="connsiteY0" fmla="*/ 3980800 h 4138572"/>
              <a:gd name="connsiteX1" fmla="*/ 5417557 w 5835395"/>
              <a:gd name="connsiteY1" fmla="*/ 3585695 h 4138572"/>
              <a:gd name="connsiteX2" fmla="*/ 5810419 w 5835395"/>
              <a:gd name="connsiteY2" fmla="*/ 3151910 h 4138572"/>
              <a:gd name="connsiteX3" fmla="*/ 5782150 w 5835395"/>
              <a:gd name="connsiteY3" fmla="*/ 1788831 h 4138572"/>
              <a:gd name="connsiteX4" fmla="*/ 5674390 w 5835395"/>
              <a:gd name="connsiteY4" fmla="*/ 647770 h 4138572"/>
              <a:gd name="connsiteX5" fmla="*/ 4951982 w 5835395"/>
              <a:gd name="connsiteY5" fmla="*/ 190948 h 4138572"/>
              <a:gd name="connsiteX6" fmla="*/ 4156555 w 5835395"/>
              <a:gd name="connsiteY6" fmla="*/ 625759 h 4138572"/>
              <a:gd name="connsiteX7" fmla="*/ 4086436 w 5835395"/>
              <a:gd name="connsiteY7" fmla="*/ 1353310 h 4138572"/>
              <a:gd name="connsiteX8" fmla="*/ 3663978 w 5835395"/>
              <a:gd name="connsiteY8" fmla="*/ 2043591 h 4138572"/>
              <a:gd name="connsiteX9" fmla="*/ 2792847 w 5835395"/>
              <a:gd name="connsiteY9" fmla="*/ 2140932 h 4138572"/>
              <a:gd name="connsiteX10" fmla="*/ 2396166 w 5835395"/>
              <a:gd name="connsiteY10" fmla="*/ 1520384 h 4138572"/>
              <a:gd name="connsiteX11" fmla="*/ 2381462 w 5835395"/>
              <a:gd name="connsiteY11" fmla="*/ 745858 h 4138572"/>
              <a:gd name="connsiteX12" fmla="*/ 1659499 w 5835395"/>
              <a:gd name="connsiteY12" fmla="*/ 24893 h 4138572"/>
              <a:gd name="connsiteX13" fmla="*/ 504119 w 5835395"/>
              <a:gd name="connsiteY13" fmla="*/ 259355 h 4138572"/>
              <a:gd name="connsiteX14" fmla="*/ 76469 w 5835395"/>
              <a:gd name="connsiteY14" fmla="*/ 1155115 h 4138572"/>
              <a:gd name="connsiteX15" fmla="*/ 186347 w 5835395"/>
              <a:gd name="connsiteY15" fmla="*/ 2017977 h 4138572"/>
              <a:gd name="connsiteX16" fmla="*/ 44702 w 5835395"/>
              <a:gd name="connsiteY16" fmla="*/ 3081803 h 4138572"/>
              <a:gd name="connsiteX17" fmla="*/ 1116490 w 5835395"/>
              <a:gd name="connsiteY17" fmla="*/ 4110919 h 4138572"/>
              <a:gd name="connsiteX18" fmla="*/ 2750573 w 5835395"/>
              <a:gd name="connsiteY18" fmla="*/ 3849324 h 4138572"/>
              <a:gd name="connsiteX19" fmla="*/ 4272299 w 5835395"/>
              <a:gd name="connsiteY19" fmla="*/ 3980800 h 4138572"/>
              <a:gd name="connsiteX0" fmla="*/ 4206495 w 5769591"/>
              <a:gd name="connsiteY0" fmla="*/ 3980800 h 4136501"/>
              <a:gd name="connsiteX1" fmla="*/ 5351753 w 5769591"/>
              <a:gd name="connsiteY1" fmla="*/ 3585695 h 4136501"/>
              <a:gd name="connsiteX2" fmla="*/ 5744615 w 5769591"/>
              <a:gd name="connsiteY2" fmla="*/ 3151910 h 4136501"/>
              <a:gd name="connsiteX3" fmla="*/ 5716346 w 5769591"/>
              <a:gd name="connsiteY3" fmla="*/ 1788831 h 4136501"/>
              <a:gd name="connsiteX4" fmla="*/ 5608586 w 5769591"/>
              <a:gd name="connsiteY4" fmla="*/ 647770 h 4136501"/>
              <a:gd name="connsiteX5" fmla="*/ 4886178 w 5769591"/>
              <a:gd name="connsiteY5" fmla="*/ 190948 h 4136501"/>
              <a:gd name="connsiteX6" fmla="*/ 4090751 w 5769591"/>
              <a:gd name="connsiteY6" fmla="*/ 625759 h 4136501"/>
              <a:gd name="connsiteX7" fmla="*/ 4020632 w 5769591"/>
              <a:gd name="connsiteY7" fmla="*/ 1353310 h 4136501"/>
              <a:gd name="connsiteX8" fmla="*/ 3598174 w 5769591"/>
              <a:gd name="connsiteY8" fmla="*/ 2043591 h 4136501"/>
              <a:gd name="connsiteX9" fmla="*/ 2727043 w 5769591"/>
              <a:gd name="connsiteY9" fmla="*/ 2140932 h 4136501"/>
              <a:gd name="connsiteX10" fmla="*/ 2330362 w 5769591"/>
              <a:gd name="connsiteY10" fmla="*/ 1520384 h 4136501"/>
              <a:gd name="connsiteX11" fmla="*/ 2315658 w 5769591"/>
              <a:gd name="connsiteY11" fmla="*/ 745858 h 4136501"/>
              <a:gd name="connsiteX12" fmla="*/ 1593695 w 5769591"/>
              <a:gd name="connsiteY12" fmla="*/ 24893 h 4136501"/>
              <a:gd name="connsiteX13" fmla="*/ 438315 w 5769591"/>
              <a:gd name="connsiteY13" fmla="*/ 259355 h 4136501"/>
              <a:gd name="connsiteX14" fmla="*/ 10665 w 5769591"/>
              <a:gd name="connsiteY14" fmla="*/ 1155115 h 4136501"/>
              <a:gd name="connsiteX15" fmla="*/ 120543 w 5769591"/>
              <a:gd name="connsiteY15" fmla="*/ 2017977 h 4136501"/>
              <a:gd name="connsiteX16" fmla="*/ 61029 w 5769591"/>
              <a:gd name="connsiteY16" fmla="*/ 3120131 h 4136501"/>
              <a:gd name="connsiteX17" fmla="*/ 1050686 w 5769591"/>
              <a:gd name="connsiteY17" fmla="*/ 4110919 h 4136501"/>
              <a:gd name="connsiteX18" fmla="*/ 2684769 w 5769591"/>
              <a:gd name="connsiteY18" fmla="*/ 3849324 h 4136501"/>
              <a:gd name="connsiteX19" fmla="*/ 4206495 w 5769591"/>
              <a:gd name="connsiteY19" fmla="*/ 3980800 h 4136501"/>
              <a:gd name="connsiteX0" fmla="*/ 4227580 w 5790676"/>
              <a:gd name="connsiteY0" fmla="*/ 3980800 h 4136501"/>
              <a:gd name="connsiteX1" fmla="*/ 5372838 w 5790676"/>
              <a:gd name="connsiteY1" fmla="*/ 3585695 h 4136501"/>
              <a:gd name="connsiteX2" fmla="*/ 5765700 w 5790676"/>
              <a:gd name="connsiteY2" fmla="*/ 3151910 h 4136501"/>
              <a:gd name="connsiteX3" fmla="*/ 5737431 w 5790676"/>
              <a:gd name="connsiteY3" fmla="*/ 1788831 h 4136501"/>
              <a:gd name="connsiteX4" fmla="*/ 5629671 w 5790676"/>
              <a:gd name="connsiteY4" fmla="*/ 647770 h 4136501"/>
              <a:gd name="connsiteX5" fmla="*/ 4907263 w 5790676"/>
              <a:gd name="connsiteY5" fmla="*/ 190948 h 4136501"/>
              <a:gd name="connsiteX6" fmla="*/ 4111836 w 5790676"/>
              <a:gd name="connsiteY6" fmla="*/ 625759 h 4136501"/>
              <a:gd name="connsiteX7" fmla="*/ 4041717 w 5790676"/>
              <a:gd name="connsiteY7" fmla="*/ 1353310 h 4136501"/>
              <a:gd name="connsiteX8" fmla="*/ 3619259 w 5790676"/>
              <a:gd name="connsiteY8" fmla="*/ 2043591 h 4136501"/>
              <a:gd name="connsiteX9" fmla="*/ 2748128 w 5790676"/>
              <a:gd name="connsiteY9" fmla="*/ 2140932 h 4136501"/>
              <a:gd name="connsiteX10" fmla="*/ 2351447 w 5790676"/>
              <a:gd name="connsiteY10" fmla="*/ 1520384 h 4136501"/>
              <a:gd name="connsiteX11" fmla="*/ 2336743 w 5790676"/>
              <a:gd name="connsiteY11" fmla="*/ 745858 h 4136501"/>
              <a:gd name="connsiteX12" fmla="*/ 1614780 w 5790676"/>
              <a:gd name="connsiteY12" fmla="*/ 24893 h 4136501"/>
              <a:gd name="connsiteX13" fmla="*/ 459400 w 5790676"/>
              <a:gd name="connsiteY13" fmla="*/ 259355 h 4136501"/>
              <a:gd name="connsiteX14" fmla="*/ 31750 w 5790676"/>
              <a:gd name="connsiteY14" fmla="*/ 1155115 h 4136501"/>
              <a:gd name="connsiteX15" fmla="*/ 141628 w 5790676"/>
              <a:gd name="connsiteY15" fmla="*/ 2017977 h 4136501"/>
              <a:gd name="connsiteX16" fmla="*/ 82114 w 5790676"/>
              <a:gd name="connsiteY16" fmla="*/ 3120131 h 4136501"/>
              <a:gd name="connsiteX17" fmla="*/ 1071771 w 5790676"/>
              <a:gd name="connsiteY17" fmla="*/ 4110919 h 4136501"/>
              <a:gd name="connsiteX18" fmla="*/ 2705854 w 5790676"/>
              <a:gd name="connsiteY18" fmla="*/ 3849324 h 4136501"/>
              <a:gd name="connsiteX19" fmla="*/ 4227580 w 5790676"/>
              <a:gd name="connsiteY19" fmla="*/ 3980800 h 4136501"/>
              <a:gd name="connsiteX0" fmla="*/ 4206495 w 5769591"/>
              <a:gd name="connsiteY0" fmla="*/ 3980800 h 4128375"/>
              <a:gd name="connsiteX1" fmla="*/ 5351753 w 5769591"/>
              <a:gd name="connsiteY1" fmla="*/ 3585695 h 4128375"/>
              <a:gd name="connsiteX2" fmla="*/ 5744615 w 5769591"/>
              <a:gd name="connsiteY2" fmla="*/ 3151910 h 4128375"/>
              <a:gd name="connsiteX3" fmla="*/ 5716346 w 5769591"/>
              <a:gd name="connsiteY3" fmla="*/ 1788831 h 4128375"/>
              <a:gd name="connsiteX4" fmla="*/ 5608586 w 5769591"/>
              <a:gd name="connsiteY4" fmla="*/ 647770 h 4128375"/>
              <a:gd name="connsiteX5" fmla="*/ 4886178 w 5769591"/>
              <a:gd name="connsiteY5" fmla="*/ 190948 h 4128375"/>
              <a:gd name="connsiteX6" fmla="*/ 4090751 w 5769591"/>
              <a:gd name="connsiteY6" fmla="*/ 625759 h 4128375"/>
              <a:gd name="connsiteX7" fmla="*/ 4020632 w 5769591"/>
              <a:gd name="connsiteY7" fmla="*/ 1353310 h 4128375"/>
              <a:gd name="connsiteX8" fmla="*/ 3598174 w 5769591"/>
              <a:gd name="connsiteY8" fmla="*/ 2043591 h 4128375"/>
              <a:gd name="connsiteX9" fmla="*/ 2727043 w 5769591"/>
              <a:gd name="connsiteY9" fmla="*/ 2140932 h 4128375"/>
              <a:gd name="connsiteX10" fmla="*/ 2330362 w 5769591"/>
              <a:gd name="connsiteY10" fmla="*/ 1520384 h 4128375"/>
              <a:gd name="connsiteX11" fmla="*/ 2315658 w 5769591"/>
              <a:gd name="connsiteY11" fmla="*/ 745858 h 4128375"/>
              <a:gd name="connsiteX12" fmla="*/ 1593695 w 5769591"/>
              <a:gd name="connsiteY12" fmla="*/ 24893 h 4128375"/>
              <a:gd name="connsiteX13" fmla="*/ 438315 w 5769591"/>
              <a:gd name="connsiteY13" fmla="*/ 259355 h 4128375"/>
              <a:gd name="connsiteX14" fmla="*/ 10665 w 5769591"/>
              <a:gd name="connsiteY14" fmla="*/ 1155115 h 4128375"/>
              <a:gd name="connsiteX15" fmla="*/ 120543 w 5769591"/>
              <a:gd name="connsiteY15" fmla="*/ 2017977 h 4128375"/>
              <a:gd name="connsiteX16" fmla="*/ 219817 w 5769591"/>
              <a:gd name="connsiteY16" fmla="*/ 3278919 h 4128375"/>
              <a:gd name="connsiteX17" fmla="*/ 1050686 w 5769591"/>
              <a:gd name="connsiteY17" fmla="*/ 4110919 h 4128375"/>
              <a:gd name="connsiteX18" fmla="*/ 2684769 w 5769591"/>
              <a:gd name="connsiteY18" fmla="*/ 3849324 h 4128375"/>
              <a:gd name="connsiteX19" fmla="*/ 4206495 w 5769591"/>
              <a:gd name="connsiteY19" fmla="*/ 3980800 h 4128375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65751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38374 h 3989374"/>
              <a:gd name="connsiteX19" fmla="*/ 4206495 w 5769591"/>
              <a:gd name="connsiteY19" fmla="*/ 3980800 h 3989374"/>
              <a:gd name="connsiteX0" fmla="*/ 4206495 w 5769591"/>
              <a:gd name="connsiteY0" fmla="*/ 3980800 h 4032033"/>
              <a:gd name="connsiteX1" fmla="*/ 5351753 w 5769591"/>
              <a:gd name="connsiteY1" fmla="*/ 3585695 h 4032033"/>
              <a:gd name="connsiteX2" fmla="*/ 5744615 w 5769591"/>
              <a:gd name="connsiteY2" fmla="*/ 3151910 h 4032033"/>
              <a:gd name="connsiteX3" fmla="*/ 5716346 w 5769591"/>
              <a:gd name="connsiteY3" fmla="*/ 1788831 h 4032033"/>
              <a:gd name="connsiteX4" fmla="*/ 5608586 w 5769591"/>
              <a:gd name="connsiteY4" fmla="*/ 647770 h 4032033"/>
              <a:gd name="connsiteX5" fmla="*/ 4886178 w 5769591"/>
              <a:gd name="connsiteY5" fmla="*/ 190948 h 4032033"/>
              <a:gd name="connsiteX6" fmla="*/ 4090751 w 5769591"/>
              <a:gd name="connsiteY6" fmla="*/ 625759 h 4032033"/>
              <a:gd name="connsiteX7" fmla="*/ 4020632 w 5769591"/>
              <a:gd name="connsiteY7" fmla="*/ 1353310 h 4032033"/>
              <a:gd name="connsiteX8" fmla="*/ 3598174 w 5769591"/>
              <a:gd name="connsiteY8" fmla="*/ 2043591 h 4032033"/>
              <a:gd name="connsiteX9" fmla="*/ 2727043 w 5769591"/>
              <a:gd name="connsiteY9" fmla="*/ 2140932 h 4032033"/>
              <a:gd name="connsiteX10" fmla="*/ 2330362 w 5769591"/>
              <a:gd name="connsiteY10" fmla="*/ 1520384 h 4032033"/>
              <a:gd name="connsiteX11" fmla="*/ 2315658 w 5769591"/>
              <a:gd name="connsiteY11" fmla="*/ 745858 h 4032033"/>
              <a:gd name="connsiteX12" fmla="*/ 1593695 w 5769591"/>
              <a:gd name="connsiteY12" fmla="*/ 24893 h 4032033"/>
              <a:gd name="connsiteX13" fmla="*/ 438315 w 5769591"/>
              <a:gd name="connsiteY13" fmla="*/ 259355 h 4032033"/>
              <a:gd name="connsiteX14" fmla="*/ 10665 w 5769591"/>
              <a:gd name="connsiteY14" fmla="*/ 1155115 h 4032033"/>
              <a:gd name="connsiteX15" fmla="*/ 120543 w 5769591"/>
              <a:gd name="connsiteY15" fmla="*/ 2017977 h 4032033"/>
              <a:gd name="connsiteX16" fmla="*/ 219817 w 5769591"/>
              <a:gd name="connsiteY16" fmla="*/ 3278919 h 4032033"/>
              <a:gd name="connsiteX17" fmla="*/ 1050686 w 5769591"/>
              <a:gd name="connsiteY17" fmla="*/ 3941180 h 4032033"/>
              <a:gd name="connsiteX18" fmla="*/ 2964661 w 5769591"/>
              <a:gd name="connsiteY18" fmla="*/ 4004628 h 4032033"/>
              <a:gd name="connsiteX19" fmla="*/ 4206495 w 5769591"/>
              <a:gd name="connsiteY19" fmla="*/ 3980800 h 4032033"/>
              <a:gd name="connsiteX0" fmla="*/ 4206495 w 5769591"/>
              <a:gd name="connsiteY0" fmla="*/ 3980800 h 4032033"/>
              <a:gd name="connsiteX1" fmla="*/ 5351753 w 5769591"/>
              <a:gd name="connsiteY1" fmla="*/ 3585695 h 4032033"/>
              <a:gd name="connsiteX2" fmla="*/ 5744615 w 5769591"/>
              <a:gd name="connsiteY2" fmla="*/ 3151910 h 4032033"/>
              <a:gd name="connsiteX3" fmla="*/ 5716346 w 5769591"/>
              <a:gd name="connsiteY3" fmla="*/ 1788831 h 4032033"/>
              <a:gd name="connsiteX4" fmla="*/ 5608586 w 5769591"/>
              <a:gd name="connsiteY4" fmla="*/ 647770 h 4032033"/>
              <a:gd name="connsiteX5" fmla="*/ 4886178 w 5769591"/>
              <a:gd name="connsiteY5" fmla="*/ 190948 h 4032033"/>
              <a:gd name="connsiteX6" fmla="*/ 4090751 w 5769591"/>
              <a:gd name="connsiteY6" fmla="*/ 625759 h 4032033"/>
              <a:gd name="connsiteX7" fmla="*/ 4020632 w 5769591"/>
              <a:gd name="connsiteY7" fmla="*/ 1353310 h 4032033"/>
              <a:gd name="connsiteX8" fmla="*/ 3598174 w 5769591"/>
              <a:gd name="connsiteY8" fmla="*/ 2043591 h 4032033"/>
              <a:gd name="connsiteX9" fmla="*/ 2727043 w 5769591"/>
              <a:gd name="connsiteY9" fmla="*/ 2140932 h 4032033"/>
              <a:gd name="connsiteX10" fmla="*/ 2330362 w 5769591"/>
              <a:gd name="connsiteY10" fmla="*/ 1520384 h 4032033"/>
              <a:gd name="connsiteX11" fmla="*/ 2315658 w 5769591"/>
              <a:gd name="connsiteY11" fmla="*/ 745858 h 4032033"/>
              <a:gd name="connsiteX12" fmla="*/ 1593695 w 5769591"/>
              <a:gd name="connsiteY12" fmla="*/ 24893 h 4032033"/>
              <a:gd name="connsiteX13" fmla="*/ 438315 w 5769591"/>
              <a:gd name="connsiteY13" fmla="*/ 259355 h 4032033"/>
              <a:gd name="connsiteX14" fmla="*/ 10665 w 5769591"/>
              <a:gd name="connsiteY14" fmla="*/ 1155115 h 4032033"/>
              <a:gd name="connsiteX15" fmla="*/ 120543 w 5769591"/>
              <a:gd name="connsiteY15" fmla="*/ 2017977 h 4032033"/>
              <a:gd name="connsiteX16" fmla="*/ 219817 w 5769591"/>
              <a:gd name="connsiteY16" fmla="*/ 3278919 h 4032033"/>
              <a:gd name="connsiteX17" fmla="*/ 1050686 w 5769591"/>
              <a:gd name="connsiteY17" fmla="*/ 3941180 h 4032033"/>
              <a:gd name="connsiteX18" fmla="*/ 2964661 w 5769591"/>
              <a:gd name="connsiteY18" fmla="*/ 4004628 h 4032033"/>
              <a:gd name="connsiteX19" fmla="*/ 4206495 w 5769591"/>
              <a:gd name="connsiteY19" fmla="*/ 3980800 h 4032033"/>
              <a:gd name="connsiteX0" fmla="*/ 4206495 w 5769591"/>
              <a:gd name="connsiteY0" fmla="*/ 3980800 h 4009631"/>
              <a:gd name="connsiteX1" fmla="*/ 5351753 w 5769591"/>
              <a:gd name="connsiteY1" fmla="*/ 3585695 h 4009631"/>
              <a:gd name="connsiteX2" fmla="*/ 5744615 w 5769591"/>
              <a:gd name="connsiteY2" fmla="*/ 3151910 h 4009631"/>
              <a:gd name="connsiteX3" fmla="*/ 5716346 w 5769591"/>
              <a:gd name="connsiteY3" fmla="*/ 1788831 h 4009631"/>
              <a:gd name="connsiteX4" fmla="*/ 5608586 w 5769591"/>
              <a:gd name="connsiteY4" fmla="*/ 647770 h 4009631"/>
              <a:gd name="connsiteX5" fmla="*/ 4886178 w 5769591"/>
              <a:gd name="connsiteY5" fmla="*/ 190948 h 4009631"/>
              <a:gd name="connsiteX6" fmla="*/ 4090751 w 5769591"/>
              <a:gd name="connsiteY6" fmla="*/ 625759 h 4009631"/>
              <a:gd name="connsiteX7" fmla="*/ 4020632 w 5769591"/>
              <a:gd name="connsiteY7" fmla="*/ 1353310 h 4009631"/>
              <a:gd name="connsiteX8" fmla="*/ 3598174 w 5769591"/>
              <a:gd name="connsiteY8" fmla="*/ 2043591 h 4009631"/>
              <a:gd name="connsiteX9" fmla="*/ 2727043 w 5769591"/>
              <a:gd name="connsiteY9" fmla="*/ 2140932 h 4009631"/>
              <a:gd name="connsiteX10" fmla="*/ 2330362 w 5769591"/>
              <a:gd name="connsiteY10" fmla="*/ 1520384 h 4009631"/>
              <a:gd name="connsiteX11" fmla="*/ 2315658 w 5769591"/>
              <a:gd name="connsiteY11" fmla="*/ 745858 h 4009631"/>
              <a:gd name="connsiteX12" fmla="*/ 1593695 w 5769591"/>
              <a:gd name="connsiteY12" fmla="*/ 24893 h 4009631"/>
              <a:gd name="connsiteX13" fmla="*/ 438315 w 5769591"/>
              <a:gd name="connsiteY13" fmla="*/ 259355 h 4009631"/>
              <a:gd name="connsiteX14" fmla="*/ 10665 w 5769591"/>
              <a:gd name="connsiteY14" fmla="*/ 1155115 h 4009631"/>
              <a:gd name="connsiteX15" fmla="*/ 120543 w 5769591"/>
              <a:gd name="connsiteY15" fmla="*/ 2017977 h 4009631"/>
              <a:gd name="connsiteX16" fmla="*/ 219817 w 5769591"/>
              <a:gd name="connsiteY16" fmla="*/ 3278919 h 4009631"/>
              <a:gd name="connsiteX17" fmla="*/ 1050686 w 5769591"/>
              <a:gd name="connsiteY17" fmla="*/ 3941180 h 4009631"/>
              <a:gd name="connsiteX18" fmla="*/ 2964661 w 5769591"/>
              <a:gd name="connsiteY18" fmla="*/ 3965509 h 4009631"/>
              <a:gd name="connsiteX19" fmla="*/ 4206495 w 5769591"/>
              <a:gd name="connsiteY19" fmla="*/ 3980800 h 4009631"/>
              <a:gd name="connsiteX0" fmla="*/ 4206495 w 5769591"/>
              <a:gd name="connsiteY0" fmla="*/ 3980800 h 4000689"/>
              <a:gd name="connsiteX1" fmla="*/ 5351753 w 5769591"/>
              <a:gd name="connsiteY1" fmla="*/ 3585695 h 4000689"/>
              <a:gd name="connsiteX2" fmla="*/ 5744615 w 5769591"/>
              <a:gd name="connsiteY2" fmla="*/ 3151910 h 4000689"/>
              <a:gd name="connsiteX3" fmla="*/ 5716346 w 5769591"/>
              <a:gd name="connsiteY3" fmla="*/ 1788831 h 4000689"/>
              <a:gd name="connsiteX4" fmla="*/ 5608586 w 5769591"/>
              <a:gd name="connsiteY4" fmla="*/ 647770 h 4000689"/>
              <a:gd name="connsiteX5" fmla="*/ 4886178 w 5769591"/>
              <a:gd name="connsiteY5" fmla="*/ 190948 h 4000689"/>
              <a:gd name="connsiteX6" fmla="*/ 4090751 w 5769591"/>
              <a:gd name="connsiteY6" fmla="*/ 625759 h 4000689"/>
              <a:gd name="connsiteX7" fmla="*/ 4020632 w 5769591"/>
              <a:gd name="connsiteY7" fmla="*/ 1353310 h 4000689"/>
              <a:gd name="connsiteX8" fmla="*/ 3598174 w 5769591"/>
              <a:gd name="connsiteY8" fmla="*/ 2043591 h 4000689"/>
              <a:gd name="connsiteX9" fmla="*/ 2727043 w 5769591"/>
              <a:gd name="connsiteY9" fmla="*/ 2140932 h 4000689"/>
              <a:gd name="connsiteX10" fmla="*/ 2330362 w 5769591"/>
              <a:gd name="connsiteY10" fmla="*/ 1520384 h 4000689"/>
              <a:gd name="connsiteX11" fmla="*/ 2315658 w 5769591"/>
              <a:gd name="connsiteY11" fmla="*/ 745858 h 4000689"/>
              <a:gd name="connsiteX12" fmla="*/ 1593695 w 5769591"/>
              <a:gd name="connsiteY12" fmla="*/ 24893 h 4000689"/>
              <a:gd name="connsiteX13" fmla="*/ 438315 w 5769591"/>
              <a:gd name="connsiteY13" fmla="*/ 259355 h 4000689"/>
              <a:gd name="connsiteX14" fmla="*/ 10665 w 5769591"/>
              <a:gd name="connsiteY14" fmla="*/ 1155115 h 4000689"/>
              <a:gd name="connsiteX15" fmla="*/ 120543 w 5769591"/>
              <a:gd name="connsiteY15" fmla="*/ 2017977 h 4000689"/>
              <a:gd name="connsiteX16" fmla="*/ 219817 w 5769591"/>
              <a:gd name="connsiteY16" fmla="*/ 3278919 h 4000689"/>
              <a:gd name="connsiteX17" fmla="*/ 1050686 w 5769591"/>
              <a:gd name="connsiteY17" fmla="*/ 3941180 h 4000689"/>
              <a:gd name="connsiteX18" fmla="*/ 2813076 w 5769591"/>
              <a:gd name="connsiteY18" fmla="*/ 3945950 h 4000689"/>
              <a:gd name="connsiteX19" fmla="*/ 4206495 w 5769591"/>
              <a:gd name="connsiteY19" fmla="*/ 3980800 h 4000689"/>
              <a:gd name="connsiteX0" fmla="*/ 4206495 w 5774626"/>
              <a:gd name="connsiteY0" fmla="*/ 3980800 h 4000689"/>
              <a:gd name="connsiteX1" fmla="*/ 5283295 w 5774626"/>
              <a:gd name="connsiteY1" fmla="*/ 3541686 h 4000689"/>
              <a:gd name="connsiteX2" fmla="*/ 5744615 w 5774626"/>
              <a:gd name="connsiteY2" fmla="*/ 3151910 h 4000689"/>
              <a:gd name="connsiteX3" fmla="*/ 5716346 w 5774626"/>
              <a:gd name="connsiteY3" fmla="*/ 1788831 h 4000689"/>
              <a:gd name="connsiteX4" fmla="*/ 5608586 w 5774626"/>
              <a:gd name="connsiteY4" fmla="*/ 647770 h 4000689"/>
              <a:gd name="connsiteX5" fmla="*/ 4886178 w 5774626"/>
              <a:gd name="connsiteY5" fmla="*/ 190948 h 4000689"/>
              <a:gd name="connsiteX6" fmla="*/ 4090751 w 5774626"/>
              <a:gd name="connsiteY6" fmla="*/ 625759 h 4000689"/>
              <a:gd name="connsiteX7" fmla="*/ 4020632 w 5774626"/>
              <a:gd name="connsiteY7" fmla="*/ 1353310 h 4000689"/>
              <a:gd name="connsiteX8" fmla="*/ 3598174 w 5774626"/>
              <a:gd name="connsiteY8" fmla="*/ 2043591 h 4000689"/>
              <a:gd name="connsiteX9" fmla="*/ 2727043 w 5774626"/>
              <a:gd name="connsiteY9" fmla="*/ 2140932 h 4000689"/>
              <a:gd name="connsiteX10" fmla="*/ 2330362 w 5774626"/>
              <a:gd name="connsiteY10" fmla="*/ 1520384 h 4000689"/>
              <a:gd name="connsiteX11" fmla="*/ 2315658 w 5774626"/>
              <a:gd name="connsiteY11" fmla="*/ 745858 h 4000689"/>
              <a:gd name="connsiteX12" fmla="*/ 1593695 w 5774626"/>
              <a:gd name="connsiteY12" fmla="*/ 24893 h 4000689"/>
              <a:gd name="connsiteX13" fmla="*/ 438315 w 5774626"/>
              <a:gd name="connsiteY13" fmla="*/ 259355 h 4000689"/>
              <a:gd name="connsiteX14" fmla="*/ 10665 w 5774626"/>
              <a:gd name="connsiteY14" fmla="*/ 1155115 h 4000689"/>
              <a:gd name="connsiteX15" fmla="*/ 120543 w 5774626"/>
              <a:gd name="connsiteY15" fmla="*/ 2017977 h 4000689"/>
              <a:gd name="connsiteX16" fmla="*/ 219817 w 5774626"/>
              <a:gd name="connsiteY16" fmla="*/ 3278919 h 4000689"/>
              <a:gd name="connsiteX17" fmla="*/ 1050686 w 5774626"/>
              <a:gd name="connsiteY17" fmla="*/ 3941180 h 4000689"/>
              <a:gd name="connsiteX18" fmla="*/ 2813076 w 5774626"/>
              <a:gd name="connsiteY18" fmla="*/ 3945950 h 4000689"/>
              <a:gd name="connsiteX19" fmla="*/ 4206495 w 5774626"/>
              <a:gd name="connsiteY19" fmla="*/ 3980800 h 4000689"/>
              <a:gd name="connsiteX0" fmla="*/ 4206495 w 5743276"/>
              <a:gd name="connsiteY0" fmla="*/ 3980800 h 4000689"/>
              <a:gd name="connsiteX1" fmla="*/ 5283295 w 5743276"/>
              <a:gd name="connsiteY1" fmla="*/ 3541686 h 4000689"/>
              <a:gd name="connsiteX2" fmla="*/ 5716346 w 5743276"/>
              <a:gd name="connsiteY2" fmla="*/ 1788831 h 4000689"/>
              <a:gd name="connsiteX3" fmla="*/ 5608586 w 5743276"/>
              <a:gd name="connsiteY3" fmla="*/ 647770 h 4000689"/>
              <a:gd name="connsiteX4" fmla="*/ 4886178 w 5743276"/>
              <a:gd name="connsiteY4" fmla="*/ 190948 h 4000689"/>
              <a:gd name="connsiteX5" fmla="*/ 4090751 w 5743276"/>
              <a:gd name="connsiteY5" fmla="*/ 625759 h 4000689"/>
              <a:gd name="connsiteX6" fmla="*/ 4020632 w 5743276"/>
              <a:gd name="connsiteY6" fmla="*/ 1353310 h 4000689"/>
              <a:gd name="connsiteX7" fmla="*/ 3598174 w 5743276"/>
              <a:gd name="connsiteY7" fmla="*/ 2043591 h 4000689"/>
              <a:gd name="connsiteX8" fmla="*/ 2727043 w 5743276"/>
              <a:gd name="connsiteY8" fmla="*/ 2140932 h 4000689"/>
              <a:gd name="connsiteX9" fmla="*/ 2330362 w 5743276"/>
              <a:gd name="connsiteY9" fmla="*/ 1520384 h 4000689"/>
              <a:gd name="connsiteX10" fmla="*/ 2315658 w 5743276"/>
              <a:gd name="connsiteY10" fmla="*/ 745858 h 4000689"/>
              <a:gd name="connsiteX11" fmla="*/ 1593695 w 5743276"/>
              <a:gd name="connsiteY11" fmla="*/ 24893 h 4000689"/>
              <a:gd name="connsiteX12" fmla="*/ 438315 w 5743276"/>
              <a:gd name="connsiteY12" fmla="*/ 259355 h 4000689"/>
              <a:gd name="connsiteX13" fmla="*/ 10665 w 5743276"/>
              <a:gd name="connsiteY13" fmla="*/ 1155115 h 4000689"/>
              <a:gd name="connsiteX14" fmla="*/ 120543 w 5743276"/>
              <a:gd name="connsiteY14" fmla="*/ 2017977 h 4000689"/>
              <a:gd name="connsiteX15" fmla="*/ 219817 w 5743276"/>
              <a:gd name="connsiteY15" fmla="*/ 3278919 h 4000689"/>
              <a:gd name="connsiteX16" fmla="*/ 1050686 w 5743276"/>
              <a:gd name="connsiteY16" fmla="*/ 3941180 h 4000689"/>
              <a:gd name="connsiteX17" fmla="*/ 2813076 w 5743276"/>
              <a:gd name="connsiteY17" fmla="*/ 3945950 h 4000689"/>
              <a:gd name="connsiteX18" fmla="*/ 4206495 w 5743276"/>
              <a:gd name="connsiteY18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50241"/>
              <a:gd name="connsiteY0" fmla="*/ 3980800 h 4000689"/>
              <a:gd name="connsiteX1" fmla="*/ 5283295 w 5850241"/>
              <a:gd name="connsiteY1" fmla="*/ 3541686 h 4000689"/>
              <a:gd name="connsiteX2" fmla="*/ 5790949 w 5850241"/>
              <a:gd name="connsiteY2" fmla="*/ 2518278 h 4000689"/>
              <a:gd name="connsiteX3" fmla="*/ 5830099 w 5850241"/>
              <a:gd name="connsiteY3" fmla="*/ 1784456 h 4000689"/>
              <a:gd name="connsiteX4" fmla="*/ 5608586 w 5850241"/>
              <a:gd name="connsiteY4" fmla="*/ 647770 h 4000689"/>
              <a:gd name="connsiteX5" fmla="*/ 4886178 w 5850241"/>
              <a:gd name="connsiteY5" fmla="*/ 190948 h 4000689"/>
              <a:gd name="connsiteX6" fmla="*/ 4090751 w 5850241"/>
              <a:gd name="connsiteY6" fmla="*/ 625759 h 4000689"/>
              <a:gd name="connsiteX7" fmla="*/ 4020632 w 5850241"/>
              <a:gd name="connsiteY7" fmla="*/ 1353310 h 4000689"/>
              <a:gd name="connsiteX8" fmla="*/ 3598174 w 5850241"/>
              <a:gd name="connsiteY8" fmla="*/ 2043591 h 4000689"/>
              <a:gd name="connsiteX9" fmla="*/ 2727043 w 5850241"/>
              <a:gd name="connsiteY9" fmla="*/ 2140932 h 4000689"/>
              <a:gd name="connsiteX10" fmla="*/ 2330362 w 5850241"/>
              <a:gd name="connsiteY10" fmla="*/ 1520384 h 4000689"/>
              <a:gd name="connsiteX11" fmla="*/ 2315658 w 5850241"/>
              <a:gd name="connsiteY11" fmla="*/ 745858 h 4000689"/>
              <a:gd name="connsiteX12" fmla="*/ 1593695 w 5850241"/>
              <a:gd name="connsiteY12" fmla="*/ 24893 h 4000689"/>
              <a:gd name="connsiteX13" fmla="*/ 438315 w 5850241"/>
              <a:gd name="connsiteY13" fmla="*/ 259355 h 4000689"/>
              <a:gd name="connsiteX14" fmla="*/ 10665 w 5850241"/>
              <a:gd name="connsiteY14" fmla="*/ 1155115 h 4000689"/>
              <a:gd name="connsiteX15" fmla="*/ 120543 w 5850241"/>
              <a:gd name="connsiteY15" fmla="*/ 2017977 h 4000689"/>
              <a:gd name="connsiteX16" fmla="*/ 219817 w 5850241"/>
              <a:gd name="connsiteY16" fmla="*/ 3278919 h 4000689"/>
              <a:gd name="connsiteX17" fmla="*/ 1050686 w 5850241"/>
              <a:gd name="connsiteY17" fmla="*/ 3941180 h 4000689"/>
              <a:gd name="connsiteX18" fmla="*/ 2813076 w 5850241"/>
              <a:gd name="connsiteY18" fmla="*/ 3945950 h 4000689"/>
              <a:gd name="connsiteX19" fmla="*/ 4206495 w 5850241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886178 w 5854016"/>
              <a:gd name="connsiteY5" fmla="*/ 190948 h 4000689"/>
              <a:gd name="connsiteX6" fmla="*/ 4090751 w 5854016"/>
              <a:gd name="connsiteY6" fmla="*/ 625759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090751 w 5854016"/>
              <a:gd name="connsiteY6" fmla="*/ 625759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54423 w 5854016"/>
              <a:gd name="connsiteY8" fmla="*/ 1964839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54423 w 5854016"/>
              <a:gd name="connsiteY8" fmla="*/ 1964839 h 4000689"/>
              <a:gd name="connsiteX9" fmla="*/ 2744544 w 5854016"/>
              <a:gd name="connsiteY9" fmla="*/ 2031554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71923 w 5854016"/>
              <a:gd name="connsiteY8" fmla="*/ 2008590 h 4000689"/>
              <a:gd name="connsiteX9" fmla="*/ 2744544 w 5854016"/>
              <a:gd name="connsiteY9" fmla="*/ 2031554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71923 w 5854016"/>
              <a:gd name="connsiteY8" fmla="*/ 2008590 h 4000689"/>
              <a:gd name="connsiteX9" fmla="*/ 2744544 w 5854016"/>
              <a:gd name="connsiteY9" fmla="*/ 2031554 h 4000689"/>
              <a:gd name="connsiteX10" fmla="*/ 2409114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76824 h 3996713"/>
              <a:gd name="connsiteX1" fmla="*/ 5283295 w 5854016"/>
              <a:gd name="connsiteY1" fmla="*/ 3537710 h 3996713"/>
              <a:gd name="connsiteX2" fmla="*/ 5790949 w 5854016"/>
              <a:gd name="connsiteY2" fmla="*/ 2514302 h 3996713"/>
              <a:gd name="connsiteX3" fmla="*/ 5830099 w 5854016"/>
              <a:gd name="connsiteY3" fmla="*/ 1780480 h 3996713"/>
              <a:gd name="connsiteX4" fmla="*/ 5556084 w 5854016"/>
              <a:gd name="connsiteY4" fmla="*/ 665670 h 3996713"/>
              <a:gd name="connsiteX5" fmla="*/ 4759300 w 5854016"/>
              <a:gd name="connsiteY5" fmla="*/ 230723 h 3996713"/>
              <a:gd name="connsiteX6" fmla="*/ 4130128 w 5854016"/>
              <a:gd name="connsiteY6" fmla="*/ 678660 h 3996713"/>
              <a:gd name="connsiteX7" fmla="*/ 3867503 w 5854016"/>
              <a:gd name="connsiteY7" fmla="*/ 1528714 h 3996713"/>
              <a:gd name="connsiteX8" fmla="*/ 3571923 w 5854016"/>
              <a:gd name="connsiteY8" fmla="*/ 2004614 h 3996713"/>
              <a:gd name="connsiteX9" fmla="*/ 2744544 w 5854016"/>
              <a:gd name="connsiteY9" fmla="*/ 2027578 h 3996713"/>
              <a:gd name="connsiteX10" fmla="*/ 2409114 w 5854016"/>
              <a:gd name="connsiteY10" fmla="*/ 1516408 h 3996713"/>
              <a:gd name="connsiteX11" fmla="*/ 2223780 w 5854016"/>
              <a:gd name="connsiteY11" fmla="*/ 680630 h 3996713"/>
              <a:gd name="connsiteX12" fmla="*/ 1593695 w 5854016"/>
              <a:gd name="connsiteY12" fmla="*/ 20917 h 3996713"/>
              <a:gd name="connsiteX13" fmla="*/ 438315 w 5854016"/>
              <a:gd name="connsiteY13" fmla="*/ 255379 h 3996713"/>
              <a:gd name="connsiteX14" fmla="*/ 10665 w 5854016"/>
              <a:gd name="connsiteY14" fmla="*/ 1151139 h 3996713"/>
              <a:gd name="connsiteX15" fmla="*/ 120543 w 5854016"/>
              <a:gd name="connsiteY15" fmla="*/ 2014001 h 3996713"/>
              <a:gd name="connsiteX16" fmla="*/ 219817 w 5854016"/>
              <a:gd name="connsiteY16" fmla="*/ 3274943 h 3996713"/>
              <a:gd name="connsiteX17" fmla="*/ 1050686 w 5854016"/>
              <a:gd name="connsiteY17" fmla="*/ 3937204 h 3996713"/>
              <a:gd name="connsiteX18" fmla="*/ 2813076 w 5854016"/>
              <a:gd name="connsiteY18" fmla="*/ 3941974 h 3996713"/>
              <a:gd name="connsiteX19" fmla="*/ 4206495 w 5854016"/>
              <a:gd name="connsiteY19" fmla="*/ 3976824 h 3996713"/>
              <a:gd name="connsiteX0" fmla="*/ 4206495 w 5854016"/>
              <a:gd name="connsiteY0" fmla="*/ 3941566 h 3961455"/>
              <a:gd name="connsiteX1" fmla="*/ 5283295 w 5854016"/>
              <a:gd name="connsiteY1" fmla="*/ 3502452 h 3961455"/>
              <a:gd name="connsiteX2" fmla="*/ 5790949 w 5854016"/>
              <a:gd name="connsiteY2" fmla="*/ 2479044 h 3961455"/>
              <a:gd name="connsiteX3" fmla="*/ 5830099 w 5854016"/>
              <a:gd name="connsiteY3" fmla="*/ 1745222 h 3961455"/>
              <a:gd name="connsiteX4" fmla="*/ 5556084 w 5854016"/>
              <a:gd name="connsiteY4" fmla="*/ 630412 h 3961455"/>
              <a:gd name="connsiteX5" fmla="*/ 4759300 w 5854016"/>
              <a:gd name="connsiteY5" fmla="*/ 195465 h 3961455"/>
              <a:gd name="connsiteX6" fmla="*/ 4130128 w 5854016"/>
              <a:gd name="connsiteY6" fmla="*/ 643402 h 3961455"/>
              <a:gd name="connsiteX7" fmla="*/ 3867503 w 5854016"/>
              <a:gd name="connsiteY7" fmla="*/ 1493456 h 3961455"/>
              <a:gd name="connsiteX8" fmla="*/ 3571923 w 5854016"/>
              <a:gd name="connsiteY8" fmla="*/ 1969356 h 3961455"/>
              <a:gd name="connsiteX9" fmla="*/ 2744544 w 5854016"/>
              <a:gd name="connsiteY9" fmla="*/ 1992320 h 3961455"/>
              <a:gd name="connsiteX10" fmla="*/ 2409114 w 5854016"/>
              <a:gd name="connsiteY10" fmla="*/ 1481150 h 3961455"/>
              <a:gd name="connsiteX11" fmla="*/ 2223780 w 5854016"/>
              <a:gd name="connsiteY11" fmla="*/ 645372 h 3961455"/>
              <a:gd name="connsiteX12" fmla="*/ 1519318 w 5854016"/>
              <a:gd name="connsiteY12" fmla="*/ 25035 h 3961455"/>
              <a:gd name="connsiteX13" fmla="*/ 438315 w 5854016"/>
              <a:gd name="connsiteY13" fmla="*/ 220121 h 3961455"/>
              <a:gd name="connsiteX14" fmla="*/ 10665 w 5854016"/>
              <a:gd name="connsiteY14" fmla="*/ 1115881 h 3961455"/>
              <a:gd name="connsiteX15" fmla="*/ 120543 w 5854016"/>
              <a:gd name="connsiteY15" fmla="*/ 1978743 h 3961455"/>
              <a:gd name="connsiteX16" fmla="*/ 219817 w 5854016"/>
              <a:gd name="connsiteY16" fmla="*/ 3239685 h 3961455"/>
              <a:gd name="connsiteX17" fmla="*/ 1050686 w 5854016"/>
              <a:gd name="connsiteY17" fmla="*/ 3901946 h 3961455"/>
              <a:gd name="connsiteX18" fmla="*/ 2813076 w 5854016"/>
              <a:gd name="connsiteY18" fmla="*/ 3906716 h 3961455"/>
              <a:gd name="connsiteX19" fmla="*/ 4206495 w 5854016"/>
              <a:gd name="connsiteY19" fmla="*/ 3941566 h 3961455"/>
              <a:gd name="connsiteX0" fmla="*/ 4256757 w 5904278"/>
              <a:gd name="connsiteY0" fmla="*/ 3943900 h 3963789"/>
              <a:gd name="connsiteX1" fmla="*/ 5333557 w 5904278"/>
              <a:gd name="connsiteY1" fmla="*/ 3504786 h 3963789"/>
              <a:gd name="connsiteX2" fmla="*/ 5841211 w 5904278"/>
              <a:gd name="connsiteY2" fmla="*/ 2481378 h 3963789"/>
              <a:gd name="connsiteX3" fmla="*/ 5880361 w 5904278"/>
              <a:gd name="connsiteY3" fmla="*/ 1747556 h 3963789"/>
              <a:gd name="connsiteX4" fmla="*/ 5606346 w 5904278"/>
              <a:gd name="connsiteY4" fmla="*/ 632746 h 3963789"/>
              <a:gd name="connsiteX5" fmla="*/ 4809562 w 5904278"/>
              <a:gd name="connsiteY5" fmla="*/ 197799 h 3963789"/>
              <a:gd name="connsiteX6" fmla="*/ 4180390 w 5904278"/>
              <a:gd name="connsiteY6" fmla="*/ 645736 h 3963789"/>
              <a:gd name="connsiteX7" fmla="*/ 3917765 w 5904278"/>
              <a:gd name="connsiteY7" fmla="*/ 1495790 h 3963789"/>
              <a:gd name="connsiteX8" fmla="*/ 3622185 w 5904278"/>
              <a:gd name="connsiteY8" fmla="*/ 1971690 h 3963789"/>
              <a:gd name="connsiteX9" fmla="*/ 2794806 w 5904278"/>
              <a:gd name="connsiteY9" fmla="*/ 1994654 h 3963789"/>
              <a:gd name="connsiteX10" fmla="*/ 2459376 w 5904278"/>
              <a:gd name="connsiteY10" fmla="*/ 1483484 h 3963789"/>
              <a:gd name="connsiteX11" fmla="*/ 2274042 w 5904278"/>
              <a:gd name="connsiteY11" fmla="*/ 647706 h 3963789"/>
              <a:gd name="connsiteX12" fmla="*/ 1569580 w 5904278"/>
              <a:gd name="connsiteY12" fmla="*/ 27369 h 3963789"/>
              <a:gd name="connsiteX13" fmla="*/ 488577 w 5904278"/>
              <a:gd name="connsiteY13" fmla="*/ 222455 h 3963789"/>
              <a:gd name="connsiteX14" fmla="*/ 8426 w 5904278"/>
              <a:gd name="connsiteY14" fmla="*/ 1218842 h 3963789"/>
              <a:gd name="connsiteX15" fmla="*/ 170805 w 5904278"/>
              <a:gd name="connsiteY15" fmla="*/ 1981077 h 3963789"/>
              <a:gd name="connsiteX16" fmla="*/ 270079 w 5904278"/>
              <a:gd name="connsiteY16" fmla="*/ 3242019 h 3963789"/>
              <a:gd name="connsiteX17" fmla="*/ 1100948 w 5904278"/>
              <a:gd name="connsiteY17" fmla="*/ 3904280 h 3963789"/>
              <a:gd name="connsiteX18" fmla="*/ 2863338 w 5904278"/>
              <a:gd name="connsiteY18" fmla="*/ 3909050 h 3963789"/>
              <a:gd name="connsiteX19" fmla="*/ 4256757 w 5904278"/>
              <a:gd name="connsiteY19" fmla="*/ 3943900 h 3963789"/>
              <a:gd name="connsiteX0" fmla="*/ 4279939 w 5927460"/>
              <a:gd name="connsiteY0" fmla="*/ 3943900 h 3963789"/>
              <a:gd name="connsiteX1" fmla="*/ 5356739 w 5927460"/>
              <a:gd name="connsiteY1" fmla="*/ 3504786 h 3963789"/>
              <a:gd name="connsiteX2" fmla="*/ 5864393 w 5927460"/>
              <a:gd name="connsiteY2" fmla="*/ 2481378 h 3963789"/>
              <a:gd name="connsiteX3" fmla="*/ 5903543 w 5927460"/>
              <a:gd name="connsiteY3" fmla="*/ 1747556 h 3963789"/>
              <a:gd name="connsiteX4" fmla="*/ 5629528 w 5927460"/>
              <a:gd name="connsiteY4" fmla="*/ 632746 h 3963789"/>
              <a:gd name="connsiteX5" fmla="*/ 4832744 w 5927460"/>
              <a:gd name="connsiteY5" fmla="*/ 197799 h 3963789"/>
              <a:gd name="connsiteX6" fmla="*/ 4203572 w 5927460"/>
              <a:gd name="connsiteY6" fmla="*/ 645736 h 3963789"/>
              <a:gd name="connsiteX7" fmla="*/ 3940947 w 5927460"/>
              <a:gd name="connsiteY7" fmla="*/ 1495790 h 3963789"/>
              <a:gd name="connsiteX8" fmla="*/ 3645367 w 5927460"/>
              <a:gd name="connsiteY8" fmla="*/ 1971690 h 3963789"/>
              <a:gd name="connsiteX9" fmla="*/ 2817988 w 5927460"/>
              <a:gd name="connsiteY9" fmla="*/ 1994654 h 3963789"/>
              <a:gd name="connsiteX10" fmla="*/ 2482558 w 5927460"/>
              <a:gd name="connsiteY10" fmla="*/ 1483484 h 3963789"/>
              <a:gd name="connsiteX11" fmla="*/ 2297224 w 5927460"/>
              <a:gd name="connsiteY11" fmla="*/ 647706 h 3963789"/>
              <a:gd name="connsiteX12" fmla="*/ 1592762 w 5927460"/>
              <a:gd name="connsiteY12" fmla="*/ 27369 h 3963789"/>
              <a:gd name="connsiteX13" fmla="*/ 511759 w 5927460"/>
              <a:gd name="connsiteY13" fmla="*/ 222455 h 3963789"/>
              <a:gd name="connsiteX14" fmla="*/ 31608 w 5927460"/>
              <a:gd name="connsiteY14" fmla="*/ 1218842 h 3963789"/>
              <a:gd name="connsiteX15" fmla="*/ 45233 w 5927460"/>
              <a:gd name="connsiteY15" fmla="*/ 1976702 h 3963789"/>
              <a:gd name="connsiteX16" fmla="*/ 293261 w 5927460"/>
              <a:gd name="connsiteY16" fmla="*/ 3242019 h 3963789"/>
              <a:gd name="connsiteX17" fmla="*/ 1124130 w 5927460"/>
              <a:gd name="connsiteY17" fmla="*/ 3904280 h 3963789"/>
              <a:gd name="connsiteX18" fmla="*/ 2886520 w 5927460"/>
              <a:gd name="connsiteY18" fmla="*/ 3909050 h 3963789"/>
              <a:gd name="connsiteX19" fmla="*/ 4279939 w 5927460"/>
              <a:gd name="connsiteY19" fmla="*/ 3943900 h 3963789"/>
              <a:gd name="connsiteX0" fmla="*/ 4279939 w 5927460"/>
              <a:gd name="connsiteY0" fmla="*/ 3943900 h 3969798"/>
              <a:gd name="connsiteX1" fmla="*/ 5356739 w 5927460"/>
              <a:gd name="connsiteY1" fmla="*/ 3504786 h 3969798"/>
              <a:gd name="connsiteX2" fmla="*/ 5864393 w 5927460"/>
              <a:gd name="connsiteY2" fmla="*/ 2481378 h 3969798"/>
              <a:gd name="connsiteX3" fmla="*/ 5903543 w 5927460"/>
              <a:gd name="connsiteY3" fmla="*/ 1747556 h 3969798"/>
              <a:gd name="connsiteX4" fmla="*/ 5629528 w 5927460"/>
              <a:gd name="connsiteY4" fmla="*/ 632746 h 3969798"/>
              <a:gd name="connsiteX5" fmla="*/ 4832744 w 5927460"/>
              <a:gd name="connsiteY5" fmla="*/ 197799 h 3969798"/>
              <a:gd name="connsiteX6" fmla="*/ 4203572 w 5927460"/>
              <a:gd name="connsiteY6" fmla="*/ 645736 h 3969798"/>
              <a:gd name="connsiteX7" fmla="*/ 3940947 w 5927460"/>
              <a:gd name="connsiteY7" fmla="*/ 1495790 h 3969798"/>
              <a:gd name="connsiteX8" fmla="*/ 3645367 w 5927460"/>
              <a:gd name="connsiteY8" fmla="*/ 1971690 h 3969798"/>
              <a:gd name="connsiteX9" fmla="*/ 2817988 w 5927460"/>
              <a:gd name="connsiteY9" fmla="*/ 1994654 h 3969798"/>
              <a:gd name="connsiteX10" fmla="*/ 2482558 w 5927460"/>
              <a:gd name="connsiteY10" fmla="*/ 1483484 h 3969798"/>
              <a:gd name="connsiteX11" fmla="*/ 2297224 w 5927460"/>
              <a:gd name="connsiteY11" fmla="*/ 647706 h 3969798"/>
              <a:gd name="connsiteX12" fmla="*/ 1592762 w 5927460"/>
              <a:gd name="connsiteY12" fmla="*/ 27369 h 3969798"/>
              <a:gd name="connsiteX13" fmla="*/ 511759 w 5927460"/>
              <a:gd name="connsiteY13" fmla="*/ 222455 h 3969798"/>
              <a:gd name="connsiteX14" fmla="*/ 31608 w 5927460"/>
              <a:gd name="connsiteY14" fmla="*/ 1218842 h 3969798"/>
              <a:gd name="connsiteX15" fmla="*/ 45233 w 5927460"/>
              <a:gd name="connsiteY15" fmla="*/ 1976702 h 3969798"/>
              <a:gd name="connsiteX16" fmla="*/ 214509 w 5927460"/>
              <a:gd name="connsiteY16" fmla="*/ 3158891 h 3969798"/>
              <a:gd name="connsiteX17" fmla="*/ 1124130 w 5927460"/>
              <a:gd name="connsiteY17" fmla="*/ 3904280 h 3969798"/>
              <a:gd name="connsiteX18" fmla="*/ 2886520 w 5927460"/>
              <a:gd name="connsiteY18" fmla="*/ 3909050 h 3969798"/>
              <a:gd name="connsiteX19" fmla="*/ 4279939 w 5927460"/>
              <a:gd name="connsiteY19" fmla="*/ 3943900 h 3969798"/>
              <a:gd name="connsiteX0" fmla="*/ 4279939 w 5927460"/>
              <a:gd name="connsiteY0" fmla="*/ 3943900 h 3969798"/>
              <a:gd name="connsiteX1" fmla="*/ 5356739 w 5927460"/>
              <a:gd name="connsiteY1" fmla="*/ 3504786 h 3969798"/>
              <a:gd name="connsiteX2" fmla="*/ 5864393 w 5927460"/>
              <a:gd name="connsiteY2" fmla="*/ 2481378 h 3969798"/>
              <a:gd name="connsiteX3" fmla="*/ 5903543 w 5927460"/>
              <a:gd name="connsiteY3" fmla="*/ 1747556 h 3969798"/>
              <a:gd name="connsiteX4" fmla="*/ 5629528 w 5927460"/>
              <a:gd name="connsiteY4" fmla="*/ 632746 h 3969798"/>
              <a:gd name="connsiteX5" fmla="*/ 4832744 w 5927460"/>
              <a:gd name="connsiteY5" fmla="*/ 197799 h 3969798"/>
              <a:gd name="connsiteX6" fmla="*/ 4203572 w 5927460"/>
              <a:gd name="connsiteY6" fmla="*/ 645736 h 3969798"/>
              <a:gd name="connsiteX7" fmla="*/ 3940947 w 5927460"/>
              <a:gd name="connsiteY7" fmla="*/ 1495790 h 3969798"/>
              <a:gd name="connsiteX8" fmla="*/ 3645367 w 5927460"/>
              <a:gd name="connsiteY8" fmla="*/ 1971690 h 3969798"/>
              <a:gd name="connsiteX9" fmla="*/ 2817988 w 5927460"/>
              <a:gd name="connsiteY9" fmla="*/ 1994654 h 3969798"/>
              <a:gd name="connsiteX10" fmla="*/ 2482558 w 5927460"/>
              <a:gd name="connsiteY10" fmla="*/ 1483484 h 3969798"/>
              <a:gd name="connsiteX11" fmla="*/ 2297224 w 5927460"/>
              <a:gd name="connsiteY11" fmla="*/ 647706 h 3969798"/>
              <a:gd name="connsiteX12" fmla="*/ 1592762 w 5927460"/>
              <a:gd name="connsiteY12" fmla="*/ 27369 h 3969798"/>
              <a:gd name="connsiteX13" fmla="*/ 511759 w 5927460"/>
              <a:gd name="connsiteY13" fmla="*/ 222455 h 3969798"/>
              <a:gd name="connsiteX14" fmla="*/ 31608 w 5927460"/>
              <a:gd name="connsiteY14" fmla="*/ 1218842 h 3969798"/>
              <a:gd name="connsiteX15" fmla="*/ 45233 w 5927460"/>
              <a:gd name="connsiteY15" fmla="*/ 1976702 h 3969798"/>
              <a:gd name="connsiteX16" fmla="*/ 214509 w 5927460"/>
              <a:gd name="connsiteY16" fmla="*/ 3158891 h 3969798"/>
              <a:gd name="connsiteX17" fmla="*/ 1124130 w 5927460"/>
              <a:gd name="connsiteY17" fmla="*/ 3904280 h 3969798"/>
              <a:gd name="connsiteX18" fmla="*/ 2886520 w 5927460"/>
              <a:gd name="connsiteY18" fmla="*/ 3909050 h 3969798"/>
              <a:gd name="connsiteX19" fmla="*/ 4279939 w 5927460"/>
              <a:gd name="connsiteY19" fmla="*/ 3943900 h 3969798"/>
              <a:gd name="connsiteX0" fmla="*/ 4279939 w 5927460"/>
              <a:gd name="connsiteY0" fmla="*/ 3943900 h 3952958"/>
              <a:gd name="connsiteX1" fmla="*/ 5356739 w 5927460"/>
              <a:gd name="connsiteY1" fmla="*/ 3504786 h 3952958"/>
              <a:gd name="connsiteX2" fmla="*/ 5864393 w 5927460"/>
              <a:gd name="connsiteY2" fmla="*/ 2481378 h 3952958"/>
              <a:gd name="connsiteX3" fmla="*/ 5903543 w 5927460"/>
              <a:gd name="connsiteY3" fmla="*/ 1747556 h 3952958"/>
              <a:gd name="connsiteX4" fmla="*/ 5629528 w 5927460"/>
              <a:gd name="connsiteY4" fmla="*/ 632746 h 3952958"/>
              <a:gd name="connsiteX5" fmla="*/ 4832744 w 5927460"/>
              <a:gd name="connsiteY5" fmla="*/ 197799 h 3952958"/>
              <a:gd name="connsiteX6" fmla="*/ 4203572 w 5927460"/>
              <a:gd name="connsiteY6" fmla="*/ 645736 h 3952958"/>
              <a:gd name="connsiteX7" fmla="*/ 3940947 w 5927460"/>
              <a:gd name="connsiteY7" fmla="*/ 1495790 h 3952958"/>
              <a:gd name="connsiteX8" fmla="*/ 3645367 w 5927460"/>
              <a:gd name="connsiteY8" fmla="*/ 1971690 h 3952958"/>
              <a:gd name="connsiteX9" fmla="*/ 2817988 w 5927460"/>
              <a:gd name="connsiteY9" fmla="*/ 1994654 h 3952958"/>
              <a:gd name="connsiteX10" fmla="*/ 2482558 w 5927460"/>
              <a:gd name="connsiteY10" fmla="*/ 1483484 h 3952958"/>
              <a:gd name="connsiteX11" fmla="*/ 2297224 w 5927460"/>
              <a:gd name="connsiteY11" fmla="*/ 647706 h 3952958"/>
              <a:gd name="connsiteX12" fmla="*/ 1592762 w 5927460"/>
              <a:gd name="connsiteY12" fmla="*/ 27369 h 3952958"/>
              <a:gd name="connsiteX13" fmla="*/ 511759 w 5927460"/>
              <a:gd name="connsiteY13" fmla="*/ 222455 h 3952958"/>
              <a:gd name="connsiteX14" fmla="*/ 31608 w 5927460"/>
              <a:gd name="connsiteY14" fmla="*/ 1218842 h 3952958"/>
              <a:gd name="connsiteX15" fmla="*/ 45233 w 5927460"/>
              <a:gd name="connsiteY15" fmla="*/ 1976702 h 3952958"/>
              <a:gd name="connsiteX16" fmla="*/ 214509 w 5927460"/>
              <a:gd name="connsiteY16" fmla="*/ 3158891 h 3952958"/>
              <a:gd name="connsiteX17" fmla="*/ 1183647 w 5927460"/>
              <a:gd name="connsiteY17" fmla="*/ 3806888 h 3952958"/>
              <a:gd name="connsiteX18" fmla="*/ 2886520 w 5927460"/>
              <a:gd name="connsiteY18" fmla="*/ 3909050 h 3952958"/>
              <a:gd name="connsiteX19" fmla="*/ 4279939 w 5927460"/>
              <a:gd name="connsiteY19" fmla="*/ 3943900 h 395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460" h="3952958">
                <a:moveTo>
                  <a:pt x="4279939" y="3943900"/>
                </a:moveTo>
                <a:cubicBezTo>
                  <a:pt x="4734073" y="4007248"/>
                  <a:pt x="5084361" y="3725272"/>
                  <a:pt x="5356739" y="3504786"/>
                </a:cubicBezTo>
                <a:cubicBezTo>
                  <a:pt x="5602843" y="3216509"/>
                  <a:pt x="5792218" y="2773520"/>
                  <a:pt x="5864393" y="2481378"/>
                </a:cubicBezTo>
                <a:cubicBezTo>
                  <a:pt x="5936568" y="2189236"/>
                  <a:pt x="5942687" y="2055661"/>
                  <a:pt x="5903543" y="1747556"/>
                </a:cubicBezTo>
                <a:cubicBezTo>
                  <a:pt x="5864399" y="1439451"/>
                  <a:pt x="5807995" y="891039"/>
                  <a:pt x="5629528" y="632746"/>
                </a:cubicBezTo>
                <a:cubicBezTo>
                  <a:pt x="5451062" y="374453"/>
                  <a:pt x="5070403" y="195634"/>
                  <a:pt x="4832744" y="197799"/>
                </a:cubicBezTo>
                <a:cubicBezTo>
                  <a:pt x="4595085" y="199964"/>
                  <a:pt x="4352205" y="429404"/>
                  <a:pt x="4203572" y="645736"/>
                </a:cubicBezTo>
                <a:cubicBezTo>
                  <a:pt x="4054939" y="862068"/>
                  <a:pt x="4033981" y="1274798"/>
                  <a:pt x="3940947" y="1495790"/>
                </a:cubicBezTo>
                <a:cubicBezTo>
                  <a:pt x="3847913" y="1716782"/>
                  <a:pt x="3832527" y="1888546"/>
                  <a:pt x="3645367" y="1971690"/>
                </a:cubicBezTo>
                <a:cubicBezTo>
                  <a:pt x="3458207" y="2054834"/>
                  <a:pt x="3011789" y="2076022"/>
                  <a:pt x="2817988" y="1994654"/>
                </a:cubicBezTo>
                <a:cubicBezTo>
                  <a:pt x="2624187" y="1913286"/>
                  <a:pt x="2569352" y="1707975"/>
                  <a:pt x="2482558" y="1483484"/>
                </a:cubicBezTo>
                <a:cubicBezTo>
                  <a:pt x="2395764" y="1258993"/>
                  <a:pt x="2445523" y="890392"/>
                  <a:pt x="2297224" y="647706"/>
                </a:cubicBezTo>
                <a:cubicBezTo>
                  <a:pt x="2148925" y="405020"/>
                  <a:pt x="1890340" y="98244"/>
                  <a:pt x="1592762" y="27369"/>
                </a:cubicBezTo>
                <a:cubicBezTo>
                  <a:pt x="1295185" y="-43506"/>
                  <a:pt x="771951" y="23876"/>
                  <a:pt x="511759" y="222455"/>
                </a:cubicBezTo>
                <a:cubicBezTo>
                  <a:pt x="251567" y="421034"/>
                  <a:pt x="109362" y="926468"/>
                  <a:pt x="31608" y="1218842"/>
                </a:cubicBezTo>
                <a:cubicBezTo>
                  <a:pt x="-46146" y="1511216"/>
                  <a:pt x="43847" y="1634495"/>
                  <a:pt x="45233" y="1976702"/>
                </a:cubicBezTo>
                <a:cubicBezTo>
                  <a:pt x="46618" y="2318909"/>
                  <a:pt x="24773" y="2853860"/>
                  <a:pt x="214509" y="3158891"/>
                </a:cubicBezTo>
                <a:cubicBezTo>
                  <a:pt x="404245" y="3463922"/>
                  <a:pt x="738312" y="3681861"/>
                  <a:pt x="1183647" y="3806888"/>
                </a:cubicBezTo>
                <a:cubicBezTo>
                  <a:pt x="1628982" y="3931915"/>
                  <a:pt x="2372912" y="3943093"/>
                  <a:pt x="2886520" y="3909050"/>
                </a:cubicBezTo>
                <a:cubicBezTo>
                  <a:pt x="3429467" y="3909236"/>
                  <a:pt x="4068163" y="3904316"/>
                  <a:pt x="4279939" y="3943900"/>
                </a:cubicBezTo>
                <a:close/>
              </a:path>
            </a:pathLst>
          </a:cu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!!ProgressLine">
            <a:extLst>
              <a:ext uri="{FF2B5EF4-FFF2-40B4-BE49-F238E27FC236}">
                <a16:creationId xmlns:a16="http://schemas.microsoft.com/office/drawing/2014/main" id="{34B82890-F1FD-F9E4-61C2-3B9A8B0DA951}"/>
              </a:ext>
            </a:extLst>
          </p:cNvPr>
          <p:cNvSpPr/>
          <p:nvPr/>
        </p:nvSpPr>
        <p:spPr>
          <a:xfrm>
            <a:off x="7660855" y="3741095"/>
            <a:ext cx="3185307" cy="2088062"/>
          </a:xfrm>
          <a:custGeom>
            <a:avLst/>
            <a:gdLst>
              <a:gd name="connsiteX0" fmla="*/ 3263211 w 6258126"/>
              <a:gd name="connsiteY0" fmla="*/ 4155272 h 4155344"/>
              <a:gd name="connsiteX1" fmla="*/ 5594034 w 6258126"/>
              <a:gd name="connsiteY1" fmla="*/ 3581531 h 4155344"/>
              <a:gd name="connsiteX2" fmla="*/ 6257423 w 6258126"/>
              <a:gd name="connsiteY2" fmla="*/ 1896167 h 4155344"/>
              <a:gd name="connsiteX3" fmla="*/ 5513352 w 6258126"/>
              <a:gd name="connsiteY3" fmla="*/ 452849 h 4155344"/>
              <a:gd name="connsiteX4" fmla="*/ 4536199 w 6258126"/>
              <a:gd name="connsiteY4" fmla="*/ 461814 h 4155344"/>
              <a:gd name="connsiteX5" fmla="*/ 3917634 w 6258126"/>
              <a:gd name="connsiteY5" fmla="*/ 1994778 h 4155344"/>
              <a:gd name="connsiteX6" fmla="*/ 2886693 w 6258126"/>
              <a:gd name="connsiteY6" fmla="*/ 1985814 h 4155344"/>
              <a:gd name="connsiteX7" fmla="*/ 2223305 w 6258126"/>
              <a:gd name="connsiteY7" fmla="*/ 372167 h 4155344"/>
              <a:gd name="connsiteX8" fmla="*/ 1506129 w 6258126"/>
              <a:gd name="connsiteY8" fmla="*/ 4614 h 4155344"/>
              <a:gd name="connsiteX9" fmla="*/ 699305 w 6258126"/>
              <a:gd name="connsiteY9" fmla="*/ 515602 h 4155344"/>
              <a:gd name="connsiteX10" fmla="*/ 58 w 6258126"/>
              <a:gd name="connsiteY10" fmla="*/ 2075461 h 4155344"/>
              <a:gd name="connsiteX11" fmla="*/ 735164 w 6258126"/>
              <a:gd name="connsiteY11" fmla="*/ 3608425 h 4155344"/>
              <a:gd name="connsiteX12" fmla="*/ 3263211 w 6258126"/>
              <a:gd name="connsiteY12" fmla="*/ 4155272 h 4155344"/>
              <a:gd name="connsiteX0" fmla="*/ 3263249 w 6258164"/>
              <a:gd name="connsiteY0" fmla="*/ 4155272 h 4155344"/>
              <a:gd name="connsiteX1" fmla="*/ 5594072 w 6258164"/>
              <a:gd name="connsiteY1" fmla="*/ 3581531 h 4155344"/>
              <a:gd name="connsiteX2" fmla="*/ 6257461 w 6258164"/>
              <a:gd name="connsiteY2" fmla="*/ 1896167 h 4155344"/>
              <a:gd name="connsiteX3" fmla="*/ 5513390 w 6258164"/>
              <a:gd name="connsiteY3" fmla="*/ 452849 h 4155344"/>
              <a:gd name="connsiteX4" fmla="*/ 4536237 w 6258164"/>
              <a:gd name="connsiteY4" fmla="*/ 461814 h 4155344"/>
              <a:gd name="connsiteX5" fmla="*/ 3917672 w 6258164"/>
              <a:gd name="connsiteY5" fmla="*/ 1994778 h 4155344"/>
              <a:gd name="connsiteX6" fmla="*/ 2886731 w 6258164"/>
              <a:gd name="connsiteY6" fmla="*/ 1985814 h 4155344"/>
              <a:gd name="connsiteX7" fmla="*/ 2223343 w 6258164"/>
              <a:gd name="connsiteY7" fmla="*/ 372167 h 4155344"/>
              <a:gd name="connsiteX8" fmla="*/ 1506167 w 6258164"/>
              <a:gd name="connsiteY8" fmla="*/ 4614 h 4155344"/>
              <a:gd name="connsiteX9" fmla="*/ 516463 w 6258164"/>
              <a:gd name="connsiteY9" fmla="*/ 515602 h 4155344"/>
              <a:gd name="connsiteX10" fmla="*/ 96 w 6258164"/>
              <a:gd name="connsiteY10" fmla="*/ 2075461 h 4155344"/>
              <a:gd name="connsiteX11" fmla="*/ 735202 w 6258164"/>
              <a:gd name="connsiteY11" fmla="*/ 3608425 h 4155344"/>
              <a:gd name="connsiteX12" fmla="*/ 3263249 w 6258164"/>
              <a:gd name="connsiteY12" fmla="*/ 4155272 h 4155344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35202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73703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917672 w 6257462"/>
              <a:gd name="connsiteY5" fmla="*/ 1994778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802169 w 6257462"/>
              <a:gd name="connsiteY5" fmla="*/ 1937026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02169 w 6257462"/>
              <a:gd name="connsiteY5" fmla="*/ 1936346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98422 w 6257462"/>
              <a:gd name="connsiteY5" fmla="*/ 2022973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898422 w 6257462"/>
              <a:gd name="connsiteY5" fmla="*/ 2023022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908047 w 6257462"/>
              <a:gd name="connsiteY5" fmla="*/ 1926770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39 w 6257452"/>
              <a:gd name="connsiteY0" fmla="*/ 4126732 h 4126901"/>
              <a:gd name="connsiteX1" fmla="*/ 5517060 w 6257452"/>
              <a:gd name="connsiteY1" fmla="*/ 3562616 h 4126901"/>
              <a:gd name="connsiteX2" fmla="*/ 6257451 w 6257452"/>
              <a:gd name="connsiteY2" fmla="*/ 1867627 h 4126901"/>
              <a:gd name="connsiteX3" fmla="*/ 5513380 w 6257452"/>
              <a:gd name="connsiteY3" fmla="*/ 424309 h 4126901"/>
              <a:gd name="connsiteX4" fmla="*/ 4536227 w 6257452"/>
              <a:gd name="connsiteY4" fmla="*/ 433274 h 4126901"/>
              <a:gd name="connsiteX5" fmla="*/ 3908037 w 6257452"/>
              <a:gd name="connsiteY5" fmla="*/ 1898861 h 4126901"/>
              <a:gd name="connsiteX6" fmla="*/ 2896345 w 6257452"/>
              <a:gd name="connsiteY6" fmla="*/ 1851396 h 4126901"/>
              <a:gd name="connsiteX7" fmla="*/ 2223333 w 6257452"/>
              <a:gd name="connsiteY7" fmla="*/ 343627 h 4126901"/>
              <a:gd name="connsiteX8" fmla="*/ 1284776 w 6257452"/>
              <a:gd name="connsiteY8" fmla="*/ 4950 h 4126901"/>
              <a:gd name="connsiteX9" fmla="*/ 516453 w 6257452"/>
              <a:gd name="connsiteY9" fmla="*/ 487062 h 4126901"/>
              <a:gd name="connsiteX10" fmla="*/ 86 w 6257452"/>
              <a:gd name="connsiteY10" fmla="*/ 2046921 h 4126901"/>
              <a:gd name="connsiteX11" fmla="*/ 754443 w 6257452"/>
              <a:gd name="connsiteY11" fmla="*/ 3522133 h 4126901"/>
              <a:gd name="connsiteX12" fmla="*/ 3263239 w 6257452"/>
              <a:gd name="connsiteY12" fmla="*/ 4126732 h 4126901"/>
              <a:gd name="connsiteX0" fmla="*/ 3263239 w 6257452"/>
              <a:gd name="connsiteY0" fmla="*/ 4121887 h 4122056"/>
              <a:gd name="connsiteX1" fmla="*/ 5517060 w 6257452"/>
              <a:gd name="connsiteY1" fmla="*/ 3557771 h 4122056"/>
              <a:gd name="connsiteX2" fmla="*/ 6257451 w 6257452"/>
              <a:gd name="connsiteY2" fmla="*/ 1862782 h 4122056"/>
              <a:gd name="connsiteX3" fmla="*/ 5513380 w 6257452"/>
              <a:gd name="connsiteY3" fmla="*/ 419464 h 4122056"/>
              <a:gd name="connsiteX4" fmla="*/ 4536227 w 6257452"/>
              <a:gd name="connsiteY4" fmla="*/ 428429 h 4122056"/>
              <a:gd name="connsiteX5" fmla="*/ 3908037 w 6257452"/>
              <a:gd name="connsiteY5" fmla="*/ 1894016 h 4122056"/>
              <a:gd name="connsiteX6" fmla="*/ 2896345 w 6257452"/>
              <a:gd name="connsiteY6" fmla="*/ 1846551 h 4122056"/>
              <a:gd name="connsiteX7" fmla="*/ 2309960 w 6257452"/>
              <a:gd name="connsiteY7" fmla="*/ 454285 h 4122056"/>
              <a:gd name="connsiteX8" fmla="*/ 1284776 w 6257452"/>
              <a:gd name="connsiteY8" fmla="*/ 105 h 4122056"/>
              <a:gd name="connsiteX9" fmla="*/ 516453 w 6257452"/>
              <a:gd name="connsiteY9" fmla="*/ 482217 h 4122056"/>
              <a:gd name="connsiteX10" fmla="*/ 86 w 6257452"/>
              <a:gd name="connsiteY10" fmla="*/ 2042076 h 4122056"/>
              <a:gd name="connsiteX11" fmla="*/ 754443 w 6257452"/>
              <a:gd name="connsiteY11" fmla="*/ 3517288 h 4122056"/>
              <a:gd name="connsiteX12" fmla="*/ 3263239 w 6257452"/>
              <a:gd name="connsiteY12" fmla="*/ 4121887 h 4122056"/>
              <a:gd name="connsiteX0" fmla="*/ 3263249 w 6257462"/>
              <a:gd name="connsiteY0" fmla="*/ 4093030 h 4093199"/>
              <a:gd name="connsiteX1" fmla="*/ 5517070 w 6257462"/>
              <a:gd name="connsiteY1" fmla="*/ 3528914 h 4093199"/>
              <a:gd name="connsiteX2" fmla="*/ 6257461 w 6257462"/>
              <a:gd name="connsiteY2" fmla="*/ 1833925 h 4093199"/>
              <a:gd name="connsiteX3" fmla="*/ 5513390 w 6257462"/>
              <a:gd name="connsiteY3" fmla="*/ 390607 h 4093199"/>
              <a:gd name="connsiteX4" fmla="*/ 4536237 w 6257462"/>
              <a:gd name="connsiteY4" fmla="*/ 399572 h 4093199"/>
              <a:gd name="connsiteX5" fmla="*/ 3908047 w 6257462"/>
              <a:gd name="connsiteY5" fmla="*/ 1865159 h 4093199"/>
              <a:gd name="connsiteX6" fmla="*/ 2896355 w 6257462"/>
              <a:gd name="connsiteY6" fmla="*/ 1817694 h 4093199"/>
              <a:gd name="connsiteX7" fmla="*/ 2309970 w 6257462"/>
              <a:gd name="connsiteY7" fmla="*/ 425428 h 4093199"/>
              <a:gd name="connsiteX8" fmla="*/ 1506167 w 6257462"/>
              <a:gd name="connsiteY8" fmla="*/ 124 h 4093199"/>
              <a:gd name="connsiteX9" fmla="*/ 516463 w 6257462"/>
              <a:gd name="connsiteY9" fmla="*/ 453360 h 4093199"/>
              <a:gd name="connsiteX10" fmla="*/ 96 w 6257462"/>
              <a:gd name="connsiteY10" fmla="*/ 2013219 h 4093199"/>
              <a:gd name="connsiteX11" fmla="*/ 754453 w 6257462"/>
              <a:gd name="connsiteY11" fmla="*/ 3488431 h 4093199"/>
              <a:gd name="connsiteX12" fmla="*/ 3263249 w 6257462"/>
              <a:gd name="connsiteY12" fmla="*/ 4093030 h 4093199"/>
              <a:gd name="connsiteX0" fmla="*/ 3263249 w 6257462"/>
              <a:gd name="connsiteY0" fmla="*/ 4093030 h 4184470"/>
              <a:gd name="connsiteX1" fmla="*/ 5517070 w 6257462"/>
              <a:gd name="connsiteY1" fmla="*/ 3528914 h 4184470"/>
              <a:gd name="connsiteX2" fmla="*/ 6257461 w 6257462"/>
              <a:gd name="connsiteY2" fmla="*/ 1833925 h 4184470"/>
              <a:gd name="connsiteX3" fmla="*/ 5513390 w 6257462"/>
              <a:gd name="connsiteY3" fmla="*/ 390607 h 4184470"/>
              <a:gd name="connsiteX4" fmla="*/ 4536237 w 6257462"/>
              <a:gd name="connsiteY4" fmla="*/ 399572 h 4184470"/>
              <a:gd name="connsiteX5" fmla="*/ 3908047 w 6257462"/>
              <a:gd name="connsiteY5" fmla="*/ 1865159 h 4184470"/>
              <a:gd name="connsiteX6" fmla="*/ 2896355 w 6257462"/>
              <a:gd name="connsiteY6" fmla="*/ 1817694 h 4184470"/>
              <a:gd name="connsiteX7" fmla="*/ 2309970 w 6257462"/>
              <a:gd name="connsiteY7" fmla="*/ 425428 h 4184470"/>
              <a:gd name="connsiteX8" fmla="*/ 1506167 w 6257462"/>
              <a:gd name="connsiteY8" fmla="*/ 124 h 4184470"/>
              <a:gd name="connsiteX9" fmla="*/ 516463 w 6257462"/>
              <a:gd name="connsiteY9" fmla="*/ 453360 h 4184470"/>
              <a:gd name="connsiteX10" fmla="*/ 96 w 6257462"/>
              <a:gd name="connsiteY10" fmla="*/ 2013219 h 4184470"/>
              <a:gd name="connsiteX11" fmla="*/ 754453 w 6257462"/>
              <a:gd name="connsiteY11" fmla="*/ 3488431 h 4184470"/>
              <a:gd name="connsiteX12" fmla="*/ 3354689 w 6257462"/>
              <a:gd name="connsiteY12" fmla="*/ 4184470 h 4184470"/>
              <a:gd name="connsiteX0" fmla="*/ 3263249 w 6257462"/>
              <a:gd name="connsiteY0" fmla="*/ 4093030 h 4096921"/>
              <a:gd name="connsiteX1" fmla="*/ 5517070 w 6257462"/>
              <a:gd name="connsiteY1" fmla="*/ 3528914 h 4096921"/>
              <a:gd name="connsiteX2" fmla="*/ 6257461 w 6257462"/>
              <a:gd name="connsiteY2" fmla="*/ 1833925 h 4096921"/>
              <a:gd name="connsiteX3" fmla="*/ 5513390 w 6257462"/>
              <a:gd name="connsiteY3" fmla="*/ 390607 h 4096921"/>
              <a:gd name="connsiteX4" fmla="*/ 4536237 w 6257462"/>
              <a:gd name="connsiteY4" fmla="*/ 399572 h 4096921"/>
              <a:gd name="connsiteX5" fmla="*/ 3908047 w 6257462"/>
              <a:gd name="connsiteY5" fmla="*/ 1865159 h 4096921"/>
              <a:gd name="connsiteX6" fmla="*/ 2896355 w 6257462"/>
              <a:gd name="connsiteY6" fmla="*/ 1817694 h 4096921"/>
              <a:gd name="connsiteX7" fmla="*/ 2309970 w 6257462"/>
              <a:gd name="connsiteY7" fmla="*/ 425428 h 4096921"/>
              <a:gd name="connsiteX8" fmla="*/ 1506167 w 6257462"/>
              <a:gd name="connsiteY8" fmla="*/ 124 h 4096921"/>
              <a:gd name="connsiteX9" fmla="*/ 516463 w 6257462"/>
              <a:gd name="connsiteY9" fmla="*/ 453360 h 4096921"/>
              <a:gd name="connsiteX10" fmla="*/ 96 w 6257462"/>
              <a:gd name="connsiteY10" fmla="*/ 2013219 h 4096921"/>
              <a:gd name="connsiteX11" fmla="*/ 754453 w 6257462"/>
              <a:gd name="connsiteY11" fmla="*/ 3488431 h 4096921"/>
              <a:gd name="connsiteX12" fmla="*/ 3218502 w 6257462"/>
              <a:gd name="connsiteY12" fmla="*/ 4096921 h 4096921"/>
              <a:gd name="connsiteX0" fmla="*/ 3302159 w 6257462"/>
              <a:gd name="connsiteY0" fmla="*/ 4097893 h 4098059"/>
              <a:gd name="connsiteX1" fmla="*/ 5517070 w 6257462"/>
              <a:gd name="connsiteY1" fmla="*/ 3528914 h 4098059"/>
              <a:gd name="connsiteX2" fmla="*/ 6257461 w 6257462"/>
              <a:gd name="connsiteY2" fmla="*/ 1833925 h 4098059"/>
              <a:gd name="connsiteX3" fmla="*/ 5513390 w 6257462"/>
              <a:gd name="connsiteY3" fmla="*/ 390607 h 4098059"/>
              <a:gd name="connsiteX4" fmla="*/ 4536237 w 6257462"/>
              <a:gd name="connsiteY4" fmla="*/ 399572 h 4098059"/>
              <a:gd name="connsiteX5" fmla="*/ 3908047 w 6257462"/>
              <a:gd name="connsiteY5" fmla="*/ 1865159 h 4098059"/>
              <a:gd name="connsiteX6" fmla="*/ 2896355 w 6257462"/>
              <a:gd name="connsiteY6" fmla="*/ 1817694 h 4098059"/>
              <a:gd name="connsiteX7" fmla="*/ 2309970 w 6257462"/>
              <a:gd name="connsiteY7" fmla="*/ 425428 h 4098059"/>
              <a:gd name="connsiteX8" fmla="*/ 1506167 w 6257462"/>
              <a:gd name="connsiteY8" fmla="*/ 124 h 4098059"/>
              <a:gd name="connsiteX9" fmla="*/ 516463 w 6257462"/>
              <a:gd name="connsiteY9" fmla="*/ 453360 h 4098059"/>
              <a:gd name="connsiteX10" fmla="*/ 96 w 6257462"/>
              <a:gd name="connsiteY10" fmla="*/ 2013219 h 4098059"/>
              <a:gd name="connsiteX11" fmla="*/ 754453 w 6257462"/>
              <a:gd name="connsiteY11" fmla="*/ 3488431 h 4098059"/>
              <a:gd name="connsiteX12" fmla="*/ 3218502 w 6257462"/>
              <a:gd name="connsiteY12" fmla="*/ 4096921 h 4098059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257412 w 6257462"/>
              <a:gd name="connsiteY12" fmla="*/ 4101785 h 4101785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308782 w 6257462"/>
              <a:gd name="connsiteY12" fmla="*/ 4101785 h 4101785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308782 w 6257462"/>
              <a:gd name="connsiteY12" fmla="*/ 4101785 h 4101785"/>
              <a:gd name="connsiteX13" fmla="*/ 3302159 w 6257462"/>
              <a:gd name="connsiteY13" fmla="*/ 4097893 h 4101785"/>
              <a:gd name="connsiteX0" fmla="*/ 3425449 w 6257462"/>
              <a:gd name="connsiteY0" fmla="*/ 4103030 h 4147542"/>
              <a:gd name="connsiteX1" fmla="*/ 5517070 w 6257462"/>
              <a:gd name="connsiteY1" fmla="*/ 3528914 h 4147542"/>
              <a:gd name="connsiteX2" fmla="*/ 6257461 w 6257462"/>
              <a:gd name="connsiteY2" fmla="*/ 1833925 h 4147542"/>
              <a:gd name="connsiteX3" fmla="*/ 5513390 w 6257462"/>
              <a:gd name="connsiteY3" fmla="*/ 390607 h 4147542"/>
              <a:gd name="connsiteX4" fmla="*/ 4536237 w 6257462"/>
              <a:gd name="connsiteY4" fmla="*/ 399572 h 4147542"/>
              <a:gd name="connsiteX5" fmla="*/ 3908047 w 6257462"/>
              <a:gd name="connsiteY5" fmla="*/ 1865159 h 4147542"/>
              <a:gd name="connsiteX6" fmla="*/ 2896355 w 6257462"/>
              <a:gd name="connsiteY6" fmla="*/ 1817694 h 4147542"/>
              <a:gd name="connsiteX7" fmla="*/ 2309970 w 6257462"/>
              <a:gd name="connsiteY7" fmla="*/ 425428 h 4147542"/>
              <a:gd name="connsiteX8" fmla="*/ 1506167 w 6257462"/>
              <a:gd name="connsiteY8" fmla="*/ 124 h 4147542"/>
              <a:gd name="connsiteX9" fmla="*/ 516463 w 6257462"/>
              <a:gd name="connsiteY9" fmla="*/ 453360 h 4147542"/>
              <a:gd name="connsiteX10" fmla="*/ 96 w 6257462"/>
              <a:gd name="connsiteY10" fmla="*/ 2013219 h 4147542"/>
              <a:gd name="connsiteX11" fmla="*/ 754453 w 6257462"/>
              <a:gd name="connsiteY11" fmla="*/ 3488431 h 4147542"/>
              <a:gd name="connsiteX12" fmla="*/ 3308782 w 6257462"/>
              <a:gd name="connsiteY12" fmla="*/ 4101785 h 4147542"/>
              <a:gd name="connsiteX13" fmla="*/ 3425449 w 6257462"/>
              <a:gd name="connsiteY13" fmla="*/ 4103030 h 4147542"/>
              <a:gd name="connsiteX0" fmla="*/ 3308782 w 6257462"/>
              <a:gd name="connsiteY0" fmla="*/ 4101785 h 4101948"/>
              <a:gd name="connsiteX1" fmla="*/ 5517070 w 6257462"/>
              <a:gd name="connsiteY1" fmla="*/ 3528914 h 4101948"/>
              <a:gd name="connsiteX2" fmla="*/ 6257461 w 6257462"/>
              <a:gd name="connsiteY2" fmla="*/ 1833925 h 4101948"/>
              <a:gd name="connsiteX3" fmla="*/ 5513390 w 6257462"/>
              <a:gd name="connsiteY3" fmla="*/ 390607 h 4101948"/>
              <a:gd name="connsiteX4" fmla="*/ 4536237 w 6257462"/>
              <a:gd name="connsiteY4" fmla="*/ 399572 h 4101948"/>
              <a:gd name="connsiteX5" fmla="*/ 3908047 w 6257462"/>
              <a:gd name="connsiteY5" fmla="*/ 1865159 h 4101948"/>
              <a:gd name="connsiteX6" fmla="*/ 2896355 w 6257462"/>
              <a:gd name="connsiteY6" fmla="*/ 1817694 h 4101948"/>
              <a:gd name="connsiteX7" fmla="*/ 2309970 w 6257462"/>
              <a:gd name="connsiteY7" fmla="*/ 425428 h 4101948"/>
              <a:gd name="connsiteX8" fmla="*/ 1506167 w 6257462"/>
              <a:gd name="connsiteY8" fmla="*/ 124 h 4101948"/>
              <a:gd name="connsiteX9" fmla="*/ 516463 w 6257462"/>
              <a:gd name="connsiteY9" fmla="*/ 453360 h 4101948"/>
              <a:gd name="connsiteX10" fmla="*/ 96 w 6257462"/>
              <a:gd name="connsiteY10" fmla="*/ 2013219 h 4101948"/>
              <a:gd name="connsiteX11" fmla="*/ 754453 w 6257462"/>
              <a:gd name="connsiteY11" fmla="*/ 3488431 h 4101948"/>
              <a:gd name="connsiteX12" fmla="*/ 3308782 w 6257462"/>
              <a:gd name="connsiteY12" fmla="*/ 4101785 h 41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57462" h="4101948">
                <a:moveTo>
                  <a:pt x="3308782" y="4101785"/>
                </a:moveTo>
                <a:cubicBezTo>
                  <a:pt x="4102551" y="4108532"/>
                  <a:pt x="5025624" y="3906891"/>
                  <a:pt x="5517070" y="3528914"/>
                </a:cubicBezTo>
                <a:cubicBezTo>
                  <a:pt x="6008516" y="3150937"/>
                  <a:pt x="6258074" y="2356976"/>
                  <a:pt x="6257461" y="1833925"/>
                </a:cubicBezTo>
                <a:cubicBezTo>
                  <a:pt x="6256848" y="1310874"/>
                  <a:pt x="5800261" y="629666"/>
                  <a:pt x="5513390" y="390607"/>
                </a:cubicBezTo>
                <a:cubicBezTo>
                  <a:pt x="5226519" y="151548"/>
                  <a:pt x="4803794" y="153813"/>
                  <a:pt x="4536237" y="399572"/>
                </a:cubicBezTo>
                <a:cubicBezTo>
                  <a:pt x="4268680" y="645331"/>
                  <a:pt x="4181361" y="1628805"/>
                  <a:pt x="3908047" y="1865159"/>
                </a:cubicBezTo>
                <a:cubicBezTo>
                  <a:pt x="3634733" y="2101513"/>
                  <a:pt x="3162701" y="2057649"/>
                  <a:pt x="2896355" y="1817694"/>
                </a:cubicBezTo>
                <a:cubicBezTo>
                  <a:pt x="2630009" y="1577739"/>
                  <a:pt x="2541668" y="728356"/>
                  <a:pt x="2309970" y="425428"/>
                </a:cubicBezTo>
                <a:cubicBezTo>
                  <a:pt x="2078272" y="122500"/>
                  <a:pt x="1805085" y="-4531"/>
                  <a:pt x="1506167" y="124"/>
                </a:cubicBezTo>
                <a:cubicBezTo>
                  <a:pt x="1207249" y="4779"/>
                  <a:pt x="767475" y="117844"/>
                  <a:pt x="516463" y="453360"/>
                </a:cubicBezTo>
                <a:cubicBezTo>
                  <a:pt x="265451" y="788876"/>
                  <a:pt x="-5880" y="1497749"/>
                  <a:pt x="96" y="2013219"/>
                </a:cubicBezTo>
                <a:cubicBezTo>
                  <a:pt x="6072" y="2528689"/>
                  <a:pt x="203005" y="3140337"/>
                  <a:pt x="754453" y="3488431"/>
                </a:cubicBezTo>
                <a:cubicBezTo>
                  <a:pt x="1305901" y="3836525"/>
                  <a:pt x="2515013" y="4095038"/>
                  <a:pt x="3308782" y="4101785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headEnd type="diamond"/>
            <a:tailEnd type="diamon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0F30D9-374E-878A-7788-B2438FD4BA3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860" t="4323" r="17808" b="53917"/>
          <a:stretch/>
        </p:blipFill>
        <p:spPr>
          <a:xfrm>
            <a:off x="1097879" y="3429000"/>
            <a:ext cx="4441734" cy="2663875"/>
          </a:xfrm>
          <a:prstGeom prst="rect">
            <a:avLst/>
          </a:prstGeom>
        </p:spPr>
      </p:pic>
      <p:sp>
        <p:nvSpPr>
          <p:cNvPr id="323" name="Rounded Rectangle 322">
            <a:extLst>
              <a:ext uri="{FF2B5EF4-FFF2-40B4-BE49-F238E27FC236}">
                <a16:creationId xmlns:a16="http://schemas.microsoft.com/office/drawing/2014/main" id="{01F50C6D-FE7C-80FF-A900-CC6D34A2B3B1}"/>
              </a:ext>
            </a:extLst>
          </p:cNvPr>
          <p:cNvSpPr/>
          <p:nvPr/>
        </p:nvSpPr>
        <p:spPr>
          <a:xfrm>
            <a:off x="2525658" y="1125361"/>
            <a:ext cx="7140683" cy="2013624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Goal of the project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24" name="Rounded Rectangle 323">
            <a:extLst>
              <a:ext uri="{FF2B5EF4-FFF2-40B4-BE49-F238E27FC236}">
                <a16:creationId xmlns:a16="http://schemas.microsoft.com/office/drawing/2014/main" id="{687C1677-DA13-D918-133F-18F7D1F6D857}"/>
              </a:ext>
            </a:extLst>
          </p:cNvPr>
          <p:cNvSpPr/>
          <p:nvPr/>
        </p:nvSpPr>
        <p:spPr>
          <a:xfrm>
            <a:off x="2514438" y="1473958"/>
            <a:ext cx="7140683" cy="1665027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Optimal racing of the miniature race car </a:t>
            </a:r>
            <a:r>
              <a:rPr lang="en-US" b="1" noProof="0" dirty="0">
                <a:solidFill>
                  <a:schemeClr val="tx1"/>
                </a:solidFill>
              </a:rPr>
              <a:t>despite model mismatch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Make use of </a:t>
            </a:r>
            <a:r>
              <a:rPr lang="en-US" b="1" dirty="0">
                <a:solidFill>
                  <a:schemeClr val="tx1"/>
                </a:solidFill>
              </a:rPr>
              <a:t>periodicity</a:t>
            </a:r>
            <a:r>
              <a:rPr lang="en-US" dirty="0">
                <a:solidFill>
                  <a:schemeClr val="tx1"/>
                </a:solidFill>
              </a:rPr>
              <a:t> of racing around a track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38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2" grpId="0" animBg="1"/>
      <p:bldP spid="12" grpId="1" animBg="1"/>
      <p:bldP spid="12" grpId="2" animBg="1"/>
      <p:bldP spid="12" grpId="3" animBg="1"/>
      <p:bldP spid="12" grpId="4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41DC3-5AB4-B12C-DEA0-12A3C8813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733D8A-9498-7E32-40BD-0FACF08EA2D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4F55F54-1AEF-56C8-9D6F-8CD9D4641A3F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AA03D306-A8C5-408F-9A45-2B1D0389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DB9E66-4383-1EC7-1054-DD45A8F97C83}"/>
              </a:ext>
            </a:extLst>
          </p:cNvPr>
          <p:cNvSpPr/>
          <p:nvPr/>
        </p:nvSpPr>
        <p:spPr>
          <a:xfrm>
            <a:off x="2525658" y="1125361"/>
            <a:ext cx="7140683" cy="2013624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Goal of the project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734A84-E052-CE4D-A422-B388DA2476D7}"/>
              </a:ext>
            </a:extLst>
          </p:cNvPr>
          <p:cNvSpPr/>
          <p:nvPr/>
        </p:nvSpPr>
        <p:spPr>
          <a:xfrm>
            <a:off x="2514438" y="1473958"/>
            <a:ext cx="7140683" cy="1665027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Optimal racing of the miniature race car </a:t>
            </a:r>
            <a:r>
              <a:rPr lang="en-US" b="1" noProof="0" dirty="0">
                <a:solidFill>
                  <a:schemeClr val="tx1"/>
                </a:solidFill>
              </a:rPr>
              <a:t>despite model mismatch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Make use of </a:t>
            </a:r>
            <a:r>
              <a:rPr lang="en-US" b="1" dirty="0">
                <a:solidFill>
                  <a:schemeClr val="tx1"/>
                </a:solidFill>
              </a:rPr>
              <a:t>periodicity</a:t>
            </a:r>
            <a:r>
              <a:rPr lang="en-US" dirty="0">
                <a:solidFill>
                  <a:schemeClr val="tx1"/>
                </a:solidFill>
              </a:rPr>
              <a:t> of racing around a track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AE0E26-5B3E-8BE0-2A5F-8C88CD8B2F4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860" t="4323" r="17808" b="53917"/>
          <a:stretch/>
        </p:blipFill>
        <p:spPr>
          <a:xfrm>
            <a:off x="1097879" y="3429000"/>
            <a:ext cx="4441734" cy="2663875"/>
          </a:xfrm>
          <a:prstGeom prst="rect">
            <a:avLst/>
          </a:prstGeom>
        </p:spPr>
      </p:pic>
      <p:pic>
        <p:nvPicPr>
          <p:cNvPr id="39" name="Picture 38" descr="A white paper with a line on it&#10;&#10;Description automatically generated with medium confidence">
            <a:extLst>
              <a:ext uri="{FF2B5EF4-FFF2-40B4-BE49-F238E27FC236}">
                <a16:creationId xmlns:a16="http://schemas.microsoft.com/office/drawing/2014/main" id="{0F3ABEB3-FFC2-EF2E-DD67-18CA8131488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1986" t="11232" r="19246" b="10024"/>
          <a:stretch/>
        </p:blipFill>
        <p:spPr>
          <a:xfrm>
            <a:off x="7438467" y="3389338"/>
            <a:ext cx="3647225" cy="270353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0" name="!!ProgressLine">
            <a:extLst>
              <a:ext uri="{FF2B5EF4-FFF2-40B4-BE49-F238E27FC236}">
                <a16:creationId xmlns:a16="http://schemas.microsoft.com/office/drawing/2014/main" id="{457A28C0-E701-1F43-93BB-9CA6899633A4}"/>
              </a:ext>
            </a:extLst>
          </p:cNvPr>
          <p:cNvSpPr/>
          <p:nvPr/>
        </p:nvSpPr>
        <p:spPr>
          <a:xfrm>
            <a:off x="7660855" y="3741095"/>
            <a:ext cx="3185307" cy="2088062"/>
          </a:xfrm>
          <a:custGeom>
            <a:avLst/>
            <a:gdLst>
              <a:gd name="connsiteX0" fmla="*/ 3263211 w 6258126"/>
              <a:gd name="connsiteY0" fmla="*/ 4155272 h 4155344"/>
              <a:gd name="connsiteX1" fmla="*/ 5594034 w 6258126"/>
              <a:gd name="connsiteY1" fmla="*/ 3581531 h 4155344"/>
              <a:gd name="connsiteX2" fmla="*/ 6257423 w 6258126"/>
              <a:gd name="connsiteY2" fmla="*/ 1896167 h 4155344"/>
              <a:gd name="connsiteX3" fmla="*/ 5513352 w 6258126"/>
              <a:gd name="connsiteY3" fmla="*/ 452849 h 4155344"/>
              <a:gd name="connsiteX4" fmla="*/ 4536199 w 6258126"/>
              <a:gd name="connsiteY4" fmla="*/ 461814 h 4155344"/>
              <a:gd name="connsiteX5" fmla="*/ 3917634 w 6258126"/>
              <a:gd name="connsiteY5" fmla="*/ 1994778 h 4155344"/>
              <a:gd name="connsiteX6" fmla="*/ 2886693 w 6258126"/>
              <a:gd name="connsiteY6" fmla="*/ 1985814 h 4155344"/>
              <a:gd name="connsiteX7" fmla="*/ 2223305 w 6258126"/>
              <a:gd name="connsiteY7" fmla="*/ 372167 h 4155344"/>
              <a:gd name="connsiteX8" fmla="*/ 1506129 w 6258126"/>
              <a:gd name="connsiteY8" fmla="*/ 4614 h 4155344"/>
              <a:gd name="connsiteX9" fmla="*/ 699305 w 6258126"/>
              <a:gd name="connsiteY9" fmla="*/ 515602 h 4155344"/>
              <a:gd name="connsiteX10" fmla="*/ 58 w 6258126"/>
              <a:gd name="connsiteY10" fmla="*/ 2075461 h 4155344"/>
              <a:gd name="connsiteX11" fmla="*/ 735164 w 6258126"/>
              <a:gd name="connsiteY11" fmla="*/ 3608425 h 4155344"/>
              <a:gd name="connsiteX12" fmla="*/ 3263211 w 6258126"/>
              <a:gd name="connsiteY12" fmla="*/ 4155272 h 4155344"/>
              <a:gd name="connsiteX0" fmla="*/ 3263249 w 6258164"/>
              <a:gd name="connsiteY0" fmla="*/ 4155272 h 4155344"/>
              <a:gd name="connsiteX1" fmla="*/ 5594072 w 6258164"/>
              <a:gd name="connsiteY1" fmla="*/ 3581531 h 4155344"/>
              <a:gd name="connsiteX2" fmla="*/ 6257461 w 6258164"/>
              <a:gd name="connsiteY2" fmla="*/ 1896167 h 4155344"/>
              <a:gd name="connsiteX3" fmla="*/ 5513390 w 6258164"/>
              <a:gd name="connsiteY3" fmla="*/ 452849 h 4155344"/>
              <a:gd name="connsiteX4" fmla="*/ 4536237 w 6258164"/>
              <a:gd name="connsiteY4" fmla="*/ 461814 h 4155344"/>
              <a:gd name="connsiteX5" fmla="*/ 3917672 w 6258164"/>
              <a:gd name="connsiteY5" fmla="*/ 1994778 h 4155344"/>
              <a:gd name="connsiteX6" fmla="*/ 2886731 w 6258164"/>
              <a:gd name="connsiteY6" fmla="*/ 1985814 h 4155344"/>
              <a:gd name="connsiteX7" fmla="*/ 2223343 w 6258164"/>
              <a:gd name="connsiteY7" fmla="*/ 372167 h 4155344"/>
              <a:gd name="connsiteX8" fmla="*/ 1506167 w 6258164"/>
              <a:gd name="connsiteY8" fmla="*/ 4614 h 4155344"/>
              <a:gd name="connsiteX9" fmla="*/ 516463 w 6258164"/>
              <a:gd name="connsiteY9" fmla="*/ 515602 h 4155344"/>
              <a:gd name="connsiteX10" fmla="*/ 96 w 6258164"/>
              <a:gd name="connsiteY10" fmla="*/ 2075461 h 4155344"/>
              <a:gd name="connsiteX11" fmla="*/ 735202 w 6258164"/>
              <a:gd name="connsiteY11" fmla="*/ 3608425 h 4155344"/>
              <a:gd name="connsiteX12" fmla="*/ 3263249 w 6258164"/>
              <a:gd name="connsiteY12" fmla="*/ 4155272 h 4155344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35202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73703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917672 w 6257462"/>
              <a:gd name="connsiteY5" fmla="*/ 1994778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802169 w 6257462"/>
              <a:gd name="connsiteY5" fmla="*/ 1937026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02169 w 6257462"/>
              <a:gd name="connsiteY5" fmla="*/ 1936346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98422 w 6257462"/>
              <a:gd name="connsiteY5" fmla="*/ 2022973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898422 w 6257462"/>
              <a:gd name="connsiteY5" fmla="*/ 2023022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908047 w 6257462"/>
              <a:gd name="connsiteY5" fmla="*/ 1926770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39 w 6257452"/>
              <a:gd name="connsiteY0" fmla="*/ 4126732 h 4126901"/>
              <a:gd name="connsiteX1" fmla="*/ 5517060 w 6257452"/>
              <a:gd name="connsiteY1" fmla="*/ 3562616 h 4126901"/>
              <a:gd name="connsiteX2" fmla="*/ 6257451 w 6257452"/>
              <a:gd name="connsiteY2" fmla="*/ 1867627 h 4126901"/>
              <a:gd name="connsiteX3" fmla="*/ 5513380 w 6257452"/>
              <a:gd name="connsiteY3" fmla="*/ 424309 h 4126901"/>
              <a:gd name="connsiteX4" fmla="*/ 4536227 w 6257452"/>
              <a:gd name="connsiteY4" fmla="*/ 433274 h 4126901"/>
              <a:gd name="connsiteX5" fmla="*/ 3908037 w 6257452"/>
              <a:gd name="connsiteY5" fmla="*/ 1898861 h 4126901"/>
              <a:gd name="connsiteX6" fmla="*/ 2896345 w 6257452"/>
              <a:gd name="connsiteY6" fmla="*/ 1851396 h 4126901"/>
              <a:gd name="connsiteX7" fmla="*/ 2223333 w 6257452"/>
              <a:gd name="connsiteY7" fmla="*/ 343627 h 4126901"/>
              <a:gd name="connsiteX8" fmla="*/ 1284776 w 6257452"/>
              <a:gd name="connsiteY8" fmla="*/ 4950 h 4126901"/>
              <a:gd name="connsiteX9" fmla="*/ 516453 w 6257452"/>
              <a:gd name="connsiteY9" fmla="*/ 487062 h 4126901"/>
              <a:gd name="connsiteX10" fmla="*/ 86 w 6257452"/>
              <a:gd name="connsiteY10" fmla="*/ 2046921 h 4126901"/>
              <a:gd name="connsiteX11" fmla="*/ 754443 w 6257452"/>
              <a:gd name="connsiteY11" fmla="*/ 3522133 h 4126901"/>
              <a:gd name="connsiteX12" fmla="*/ 3263239 w 6257452"/>
              <a:gd name="connsiteY12" fmla="*/ 4126732 h 4126901"/>
              <a:gd name="connsiteX0" fmla="*/ 3263239 w 6257452"/>
              <a:gd name="connsiteY0" fmla="*/ 4121887 h 4122056"/>
              <a:gd name="connsiteX1" fmla="*/ 5517060 w 6257452"/>
              <a:gd name="connsiteY1" fmla="*/ 3557771 h 4122056"/>
              <a:gd name="connsiteX2" fmla="*/ 6257451 w 6257452"/>
              <a:gd name="connsiteY2" fmla="*/ 1862782 h 4122056"/>
              <a:gd name="connsiteX3" fmla="*/ 5513380 w 6257452"/>
              <a:gd name="connsiteY3" fmla="*/ 419464 h 4122056"/>
              <a:gd name="connsiteX4" fmla="*/ 4536227 w 6257452"/>
              <a:gd name="connsiteY4" fmla="*/ 428429 h 4122056"/>
              <a:gd name="connsiteX5" fmla="*/ 3908037 w 6257452"/>
              <a:gd name="connsiteY5" fmla="*/ 1894016 h 4122056"/>
              <a:gd name="connsiteX6" fmla="*/ 2896345 w 6257452"/>
              <a:gd name="connsiteY6" fmla="*/ 1846551 h 4122056"/>
              <a:gd name="connsiteX7" fmla="*/ 2309960 w 6257452"/>
              <a:gd name="connsiteY7" fmla="*/ 454285 h 4122056"/>
              <a:gd name="connsiteX8" fmla="*/ 1284776 w 6257452"/>
              <a:gd name="connsiteY8" fmla="*/ 105 h 4122056"/>
              <a:gd name="connsiteX9" fmla="*/ 516453 w 6257452"/>
              <a:gd name="connsiteY9" fmla="*/ 482217 h 4122056"/>
              <a:gd name="connsiteX10" fmla="*/ 86 w 6257452"/>
              <a:gd name="connsiteY10" fmla="*/ 2042076 h 4122056"/>
              <a:gd name="connsiteX11" fmla="*/ 754443 w 6257452"/>
              <a:gd name="connsiteY11" fmla="*/ 3517288 h 4122056"/>
              <a:gd name="connsiteX12" fmla="*/ 3263239 w 6257452"/>
              <a:gd name="connsiteY12" fmla="*/ 4121887 h 4122056"/>
              <a:gd name="connsiteX0" fmla="*/ 3263249 w 6257462"/>
              <a:gd name="connsiteY0" fmla="*/ 4093030 h 4093199"/>
              <a:gd name="connsiteX1" fmla="*/ 5517070 w 6257462"/>
              <a:gd name="connsiteY1" fmla="*/ 3528914 h 4093199"/>
              <a:gd name="connsiteX2" fmla="*/ 6257461 w 6257462"/>
              <a:gd name="connsiteY2" fmla="*/ 1833925 h 4093199"/>
              <a:gd name="connsiteX3" fmla="*/ 5513390 w 6257462"/>
              <a:gd name="connsiteY3" fmla="*/ 390607 h 4093199"/>
              <a:gd name="connsiteX4" fmla="*/ 4536237 w 6257462"/>
              <a:gd name="connsiteY4" fmla="*/ 399572 h 4093199"/>
              <a:gd name="connsiteX5" fmla="*/ 3908047 w 6257462"/>
              <a:gd name="connsiteY5" fmla="*/ 1865159 h 4093199"/>
              <a:gd name="connsiteX6" fmla="*/ 2896355 w 6257462"/>
              <a:gd name="connsiteY6" fmla="*/ 1817694 h 4093199"/>
              <a:gd name="connsiteX7" fmla="*/ 2309970 w 6257462"/>
              <a:gd name="connsiteY7" fmla="*/ 425428 h 4093199"/>
              <a:gd name="connsiteX8" fmla="*/ 1506167 w 6257462"/>
              <a:gd name="connsiteY8" fmla="*/ 124 h 4093199"/>
              <a:gd name="connsiteX9" fmla="*/ 516463 w 6257462"/>
              <a:gd name="connsiteY9" fmla="*/ 453360 h 4093199"/>
              <a:gd name="connsiteX10" fmla="*/ 96 w 6257462"/>
              <a:gd name="connsiteY10" fmla="*/ 2013219 h 4093199"/>
              <a:gd name="connsiteX11" fmla="*/ 754453 w 6257462"/>
              <a:gd name="connsiteY11" fmla="*/ 3488431 h 4093199"/>
              <a:gd name="connsiteX12" fmla="*/ 3263249 w 6257462"/>
              <a:gd name="connsiteY12" fmla="*/ 4093030 h 4093199"/>
              <a:gd name="connsiteX0" fmla="*/ 3263249 w 6257462"/>
              <a:gd name="connsiteY0" fmla="*/ 4093030 h 4184470"/>
              <a:gd name="connsiteX1" fmla="*/ 5517070 w 6257462"/>
              <a:gd name="connsiteY1" fmla="*/ 3528914 h 4184470"/>
              <a:gd name="connsiteX2" fmla="*/ 6257461 w 6257462"/>
              <a:gd name="connsiteY2" fmla="*/ 1833925 h 4184470"/>
              <a:gd name="connsiteX3" fmla="*/ 5513390 w 6257462"/>
              <a:gd name="connsiteY3" fmla="*/ 390607 h 4184470"/>
              <a:gd name="connsiteX4" fmla="*/ 4536237 w 6257462"/>
              <a:gd name="connsiteY4" fmla="*/ 399572 h 4184470"/>
              <a:gd name="connsiteX5" fmla="*/ 3908047 w 6257462"/>
              <a:gd name="connsiteY5" fmla="*/ 1865159 h 4184470"/>
              <a:gd name="connsiteX6" fmla="*/ 2896355 w 6257462"/>
              <a:gd name="connsiteY6" fmla="*/ 1817694 h 4184470"/>
              <a:gd name="connsiteX7" fmla="*/ 2309970 w 6257462"/>
              <a:gd name="connsiteY7" fmla="*/ 425428 h 4184470"/>
              <a:gd name="connsiteX8" fmla="*/ 1506167 w 6257462"/>
              <a:gd name="connsiteY8" fmla="*/ 124 h 4184470"/>
              <a:gd name="connsiteX9" fmla="*/ 516463 w 6257462"/>
              <a:gd name="connsiteY9" fmla="*/ 453360 h 4184470"/>
              <a:gd name="connsiteX10" fmla="*/ 96 w 6257462"/>
              <a:gd name="connsiteY10" fmla="*/ 2013219 h 4184470"/>
              <a:gd name="connsiteX11" fmla="*/ 754453 w 6257462"/>
              <a:gd name="connsiteY11" fmla="*/ 3488431 h 4184470"/>
              <a:gd name="connsiteX12" fmla="*/ 3354689 w 6257462"/>
              <a:gd name="connsiteY12" fmla="*/ 4184470 h 4184470"/>
              <a:gd name="connsiteX0" fmla="*/ 3263249 w 6257462"/>
              <a:gd name="connsiteY0" fmla="*/ 4093030 h 4096921"/>
              <a:gd name="connsiteX1" fmla="*/ 5517070 w 6257462"/>
              <a:gd name="connsiteY1" fmla="*/ 3528914 h 4096921"/>
              <a:gd name="connsiteX2" fmla="*/ 6257461 w 6257462"/>
              <a:gd name="connsiteY2" fmla="*/ 1833925 h 4096921"/>
              <a:gd name="connsiteX3" fmla="*/ 5513390 w 6257462"/>
              <a:gd name="connsiteY3" fmla="*/ 390607 h 4096921"/>
              <a:gd name="connsiteX4" fmla="*/ 4536237 w 6257462"/>
              <a:gd name="connsiteY4" fmla="*/ 399572 h 4096921"/>
              <a:gd name="connsiteX5" fmla="*/ 3908047 w 6257462"/>
              <a:gd name="connsiteY5" fmla="*/ 1865159 h 4096921"/>
              <a:gd name="connsiteX6" fmla="*/ 2896355 w 6257462"/>
              <a:gd name="connsiteY6" fmla="*/ 1817694 h 4096921"/>
              <a:gd name="connsiteX7" fmla="*/ 2309970 w 6257462"/>
              <a:gd name="connsiteY7" fmla="*/ 425428 h 4096921"/>
              <a:gd name="connsiteX8" fmla="*/ 1506167 w 6257462"/>
              <a:gd name="connsiteY8" fmla="*/ 124 h 4096921"/>
              <a:gd name="connsiteX9" fmla="*/ 516463 w 6257462"/>
              <a:gd name="connsiteY9" fmla="*/ 453360 h 4096921"/>
              <a:gd name="connsiteX10" fmla="*/ 96 w 6257462"/>
              <a:gd name="connsiteY10" fmla="*/ 2013219 h 4096921"/>
              <a:gd name="connsiteX11" fmla="*/ 754453 w 6257462"/>
              <a:gd name="connsiteY11" fmla="*/ 3488431 h 4096921"/>
              <a:gd name="connsiteX12" fmla="*/ 3218502 w 6257462"/>
              <a:gd name="connsiteY12" fmla="*/ 4096921 h 4096921"/>
              <a:gd name="connsiteX0" fmla="*/ 3302159 w 6257462"/>
              <a:gd name="connsiteY0" fmla="*/ 4097893 h 4098059"/>
              <a:gd name="connsiteX1" fmla="*/ 5517070 w 6257462"/>
              <a:gd name="connsiteY1" fmla="*/ 3528914 h 4098059"/>
              <a:gd name="connsiteX2" fmla="*/ 6257461 w 6257462"/>
              <a:gd name="connsiteY2" fmla="*/ 1833925 h 4098059"/>
              <a:gd name="connsiteX3" fmla="*/ 5513390 w 6257462"/>
              <a:gd name="connsiteY3" fmla="*/ 390607 h 4098059"/>
              <a:gd name="connsiteX4" fmla="*/ 4536237 w 6257462"/>
              <a:gd name="connsiteY4" fmla="*/ 399572 h 4098059"/>
              <a:gd name="connsiteX5" fmla="*/ 3908047 w 6257462"/>
              <a:gd name="connsiteY5" fmla="*/ 1865159 h 4098059"/>
              <a:gd name="connsiteX6" fmla="*/ 2896355 w 6257462"/>
              <a:gd name="connsiteY6" fmla="*/ 1817694 h 4098059"/>
              <a:gd name="connsiteX7" fmla="*/ 2309970 w 6257462"/>
              <a:gd name="connsiteY7" fmla="*/ 425428 h 4098059"/>
              <a:gd name="connsiteX8" fmla="*/ 1506167 w 6257462"/>
              <a:gd name="connsiteY8" fmla="*/ 124 h 4098059"/>
              <a:gd name="connsiteX9" fmla="*/ 516463 w 6257462"/>
              <a:gd name="connsiteY9" fmla="*/ 453360 h 4098059"/>
              <a:gd name="connsiteX10" fmla="*/ 96 w 6257462"/>
              <a:gd name="connsiteY10" fmla="*/ 2013219 h 4098059"/>
              <a:gd name="connsiteX11" fmla="*/ 754453 w 6257462"/>
              <a:gd name="connsiteY11" fmla="*/ 3488431 h 4098059"/>
              <a:gd name="connsiteX12" fmla="*/ 3218502 w 6257462"/>
              <a:gd name="connsiteY12" fmla="*/ 4096921 h 4098059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257412 w 6257462"/>
              <a:gd name="connsiteY12" fmla="*/ 4101785 h 4101785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308782 w 6257462"/>
              <a:gd name="connsiteY12" fmla="*/ 4101785 h 4101785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308782 w 6257462"/>
              <a:gd name="connsiteY12" fmla="*/ 4101785 h 4101785"/>
              <a:gd name="connsiteX13" fmla="*/ 3302159 w 6257462"/>
              <a:gd name="connsiteY13" fmla="*/ 4097893 h 4101785"/>
              <a:gd name="connsiteX0" fmla="*/ 3425449 w 6257462"/>
              <a:gd name="connsiteY0" fmla="*/ 4103030 h 4147542"/>
              <a:gd name="connsiteX1" fmla="*/ 5517070 w 6257462"/>
              <a:gd name="connsiteY1" fmla="*/ 3528914 h 4147542"/>
              <a:gd name="connsiteX2" fmla="*/ 6257461 w 6257462"/>
              <a:gd name="connsiteY2" fmla="*/ 1833925 h 4147542"/>
              <a:gd name="connsiteX3" fmla="*/ 5513390 w 6257462"/>
              <a:gd name="connsiteY3" fmla="*/ 390607 h 4147542"/>
              <a:gd name="connsiteX4" fmla="*/ 4536237 w 6257462"/>
              <a:gd name="connsiteY4" fmla="*/ 399572 h 4147542"/>
              <a:gd name="connsiteX5" fmla="*/ 3908047 w 6257462"/>
              <a:gd name="connsiteY5" fmla="*/ 1865159 h 4147542"/>
              <a:gd name="connsiteX6" fmla="*/ 2896355 w 6257462"/>
              <a:gd name="connsiteY6" fmla="*/ 1817694 h 4147542"/>
              <a:gd name="connsiteX7" fmla="*/ 2309970 w 6257462"/>
              <a:gd name="connsiteY7" fmla="*/ 425428 h 4147542"/>
              <a:gd name="connsiteX8" fmla="*/ 1506167 w 6257462"/>
              <a:gd name="connsiteY8" fmla="*/ 124 h 4147542"/>
              <a:gd name="connsiteX9" fmla="*/ 516463 w 6257462"/>
              <a:gd name="connsiteY9" fmla="*/ 453360 h 4147542"/>
              <a:gd name="connsiteX10" fmla="*/ 96 w 6257462"/>
              <a:gd name="connsiteY10" fmla="*/ 2013219 h 4147542"/>
              <a:gd name="connsiteX11" fmla="*/ 754453 w 6257462"/>
              <a:gd name="connsiteY11" fmla="*/ 3488431 h 4147542"/>
              <a:gd name="connsiteX12" fmla="*/ 3308782 w 6257462"/>
              <a:gd name="connsiteY12" fmla="*/ 4101785 h 4147542"/>
              <a:gd name="connsiteX13" fmla="*/ 3425449 w 6257462"/>
              <a:gd name="connsiteY13" fmla="*/ 4103030 h 4147542"/>
              <a:gd name="connsiteX0" fmla="*/ 3308782 w 6257462"/>
              <a:gd name="connsiteY0" fmla="*/ 4101785 h 4101948"/>
              <a:gd name="connsiteX1" fmla="*/ 5517070 w 6257462"/>
              <a:gd name="connsiteY1" fmla="*/ 3528914 h 4101948"/>
              <a:gd name="connsiteX2" fmla="*/ 6257461 w 6257462"/>
              <a:gd name="connsiteY2" fmla="*/ 1833925 h 4101948"/>
              <a:gd name="connsiteX3" fmla="*/ 5513390 w 6257462"/>
              <a:gd name="connsiteY3" fmla="*/ 390607 h 4101948"/>
              <a:gd name="connsiteX4" fmla="*/ 4536237 w 6257462"/>
              <a:gd name="connsiteY4" fmla="*/ 399572 h 4101948"/>
              <a:gd name="connsiteX5" fmla="*/ 3908047 w 6257462"/>
              <a:gd name="connsiteY5" fmla="*/ 1865159 h 4101948"/>
              <a:gd name="connsiteX6" fmla="*/ 2896355 w 6257462"/>
              <a:gd name="connsiteY6" fmla="*/ 1817694 h 4101948"/>
              <a:gd name="connsiteX7" fmla="*/ 2309970 w 6257462"/>
              <a:gd name="connsiteY7" fmla="*/ 425428 h 4101948"/>
              <a:gd name="connsiteX8" fmla="*/ 1506167 w 6257462"/>
              <a:gd name="connsiteY8" fmla="*/ 124 h 4101948"/>
              <a:gd name="connsiteX9" fmla="*/ 516463 w 6257462"/>
              <a:gd name="connsiteY9" fmla="*/ 453360 h 4101948"/>
              <a:gd name="connsiteX10" fmla="*/ 96 w 6257462"/>
              <a:gd name="connsiteY10" fmla="*/ 2013219 h 4101948"/>
              <a:gd name="connsiteX11" fmla="*/ 754453 w 6257462"/>
              <a:gd name="connsiteY11" fmla="*/ 3488431 h 4101948"/>
              <a:gd name="connsiteX12" fmla="*/ 3308782 w 6257462"/>
              <a:gd name="connsiteY12" fmla="*/ 4101785 h 41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57462" h="4101948">
                <a:moveTo>
                  <a:pt x="3308782" y="4101785"/>
                </a:moveTo>
                <a:cubicBezTo>
                  <a:pt x="4102551" y="4108532"/>
                  <a:pt x="5025624" y="3906891"/>
                  <a:pt x="5517070" y="3528914"/>
                </a:cubicBezTo>
                <a:cubicBezTo>
                  <a:pt x="6008516" y="3150937"/>
                  <a:pt x="6258074" y="2356976"/>
                  <a:pt x="6257461" y="1833925"/>
                </a:cubicBezTo>
                <a:cubicBezTo>
                  <a:pt x="6256848" y="1310874"/>
                  <a:pt x="5800261" y="629666"/>
                  <a:pt x="5513390" y="390607"/>
                </a:cubicBezTo>
                <a:cubicBezTo>
                  <a:pt x="5226519" y="151548"/>
                  <a:pt x="4803794" y="153813"/>
                  <a:pt x="4536237" y="399572"/>
                </a:cubicBezTo>
                <a:cubicBezTo>
                  <a:pt x="4268680" y="645331"/>
                  <a:pt x="4181361" y="1628805"/>
                  <a:pt x="3908047" y="1865159"/>
                </a:cubicBezTo>
                <a:cubicBezTo>
                  <a:pt x="3634733" y="2101513"/>
                  <a:pt x="3162701" y="2057649"/>
                  <a:pt x="2896355" y="1817694"/>
                </a:cubicBezTo>
                <a:cubicBezTo>
                  <a:pt x="2630009" y="1577739"/>
                  <a:pt x="2541668" y="728356"/>
                  <a:pt x="2309970" y="425428"/>
                </a:cubicBezTo>
                <a:cubicBezTo>
                  <a:pt x="2078272" y="122500"/>
                  <a:pt x="1805085" y="-4531"/>
                  <a:pt x="1506167" y="124"/>
                </a:cubicBezTo>
                <a:cubicBezTo>
                  <a:pt x="1207249" y="4779"/>
                  <a:pt x="767475" y="117844"/>
                  <a:pt x="516463" y="453360"/>
                </a:cubicBezTo>
                <a:cubicBezTo>
                  <a:pt x="265451" y="788876"/>
                  <a:pt x="-5880" y="1497749"/>
                  <a:pt x="96" y="2013219"/>
                </a:cubicBezTo>
                <a:cubicBezTo>
                  <a:pt x="6072" y="2528689"/>
                  <a:pt x="203005" y="3140337"/>
                  <a:pt x="754453" y="3488431"/>
                </a:cubicBezTo>
                <a:cubicBezTo>
                  <a:pt x="1305901" y="3836525"/>
                  <a:pt x="2515013" y="4095038"/>
                  <a:pt x="3308782" y="4101785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headEnd type="diamond"/>
            <a:tailEnd type="diamon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3337587B-7E86-E807-E479-FBE2DA99FFC7}"/>
              </a:ext>
            </a:extLst>
          </p:cNvPr>
          <p:cNvSpPr/>
          <p:nvPr/>
        </p:nvSpPr>
        <p:spPr>
          <a:xfrm>
            <a:off x="7713837" y="3655867"/>
            <a:ext cx="3084830" cy="2181049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60076" h="4344572">
                <a:moveTo>
                  <a:pt x="4361045" y="3983555"/>
                </a:moveTo>
                <a:cubicBezTo>
                  <a:pt x="4815179" y="4046903"/>
                  <a:pt x="5244940" y="4192590"/>
                  <a:pt x="5549487" y="4037474"/>
                </a:cubicBezTo>
                <a:cubicBezTo>
                  <a:pt x="5854034" y="3882358"/>
                  <a:pt x="6050403" y="3550943"/>
                  <a:pt x="6059924" y="3196827"/>
                </a:cubicBezTo>
                <a:cubicBezTo>
                  <a:pt x="6069445" y="2842711"/>
                  <a:pt x="5630905" y="2317977"/>
                  <a:pt x="5606615" y="1912776"/>
                </a:cubicBezTo>
                <a:cubicBezTo>
                  <a:pt x="5582325" y="1507575"/>
                  <a:pt x="6008397" y="1055180"/>
                  <a:pt x="5914186" y="765620"/>
                </a:cubicBezTo>
                <a:cubicBezTo>
                  <a:pt x="5819975" y="476060"/>
                  <a:pt x="5340607" y="190656"/>
                  <a:pt x="5041349" y="175416"/>
                </a:cubicBezTo>
                <a:cubicBezTo>
                  <a:pt x="4742091" y="160176"/>
                  <a:pt x="4232243" y="455278"/>
                  <a:pt x="4118636" y="674180"/>
                </a:cubicBezTo>
                <a:cubicBezTo>
                  <a:pt x="4005029" y="893082"/>
                  <a:pt x="4424822" y="1171558"/>
                  <a:pt x="4359706" y="1488827"/>
                </a:cubicBezTo>
                <a:cubicBezTo>
                  <a:pt x="4294590" y="1806096"/>
                  <a:pt x="3992560" y="2404612"/>
                  <a:pt x="3727938" y="2577794"/>
                </a:cubicBezTo>
                <a:cubicBezTo>
                  <a:pt x="3463316" y="2750976"/>
                  <a:pt x="3017200" y="2678932"/>
                  <a:pt x="2771975" y="2527918"/>
                </a:cubicBezTo>
                <a:cubicBezTo>
                  <a:pt x="2526750" y="2376904"/>
                  <a:pt x="2262128" y="1925245"/>
                  <a:pt x="2256586" y="1671707"/>
                </a:cubicBezTo>
                <a:cubicBezTo>
                  <a:pt x="2251044" y="1418169"/>
                  <a:pt x="2814924" y="1281009"/>
                  <a:pt x="2738724" y="1006689"/>
                </a:cubicBezTo>
                <a:cubicBezTo>
                  <a:pt x="2662524" y="732369"/>
                  <a:pt x="2160990" y="133853"/>
                  <a:pt x="1799386" y="25787"/>
                </a:cubicBezTo>
                <a:cubicBezTo>
                  <a:pt x="1437782" y="-82279"/>
                  <a:pt x="868360" y="172645"/>
                  <a:pt x="569102" y="358296"/>
                </a:cubicBezTo>
                <a:cubicBezTo>
                  <a:pt x="269844" y="543947"/>
                  <a:pt x="12149" y="862601"/>
                  <a:pt x="3836" y="1139692"/>
                </a:cubicBezTo>
                <a:cubicBezTo>
                  <a:pt x="-4477" y="1416783"/>
                  <a:pt x="517840" y="1678635"/>
                  <a:pt x="519226" y="2020842"/>
                </a:cubicBezTo>
                <a:cubicBezTo>
                  <a:pt x="520611" y="2363049"/>
                  <a:pt x="-93146" y="2807780"/>
                  <a:pt x="12149" y="3192936"/>
                </a:cubicBezTo>
                <a:cubicBezTo>
                  <a:pt x="117444" y="3578092"/>
                  <a:pt x="685480" y="4226486"/>
                  <a:pt x="1150993" y="4331780"/>
                </a:cubicBezTo>
                <a:cubicBezTo>
                  <a:pt x="1616506" y="4437075"/>
                  <a:pt x="2291618" y="3858746"/>
                  <a:pt x="2805226" y="3824703"/>
                </a:cubicBezTo>
                <a:cubicBezTo>
                  <a:pt x="3318834" y="3790660"/>
                  <a:pt x="4149269" y="3943971"/>
                  <a:pt x="4361045" y="3983555"/>
                </a:cubicBezTo>
                <a:close/>
              </a:path>
            </a:pathLst>
          </a:custGeom>
          <a:noFill/>
          <a:ln w="25400">
            <a:solidFill>
              <a:srgbClr val="FF0000">
                <a:alpha val="1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370A001-220F-CF82-33BC-DBF45AF856F1}"/>
              </a:ext>
            </a:extLst>
          </p:cNvPr>
          <p:cNvSpPr/>
          <p:nvPr/>
        </p:nvSpPr>
        <p:spPr>
          <a:xfrm>
            <a:off x="7753067" y="3695611"/>
            <a:ext cx="3006990" cy="2098972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07162" h="4181079">
                <a:moveTo>
                  <a:pt x="4279214" y="3966678"/>
                </a:moveTo>
                <a:cubicBezTo>
                  <a:pt x="4733348" y="4030026"/>
                  <a:pt x="5169205" y="3852625"/>
                  <a:pt x="5473752" y="3697509"/>
                </a:cubicBezTo>
                <a:cubicBezTo>
                  <a:pt x="5778299" y="3542393"/>
                  <a:pt x="5876116" y="3398938"/>
                  <a:pt x="5904941" y="3088510"/>
                </a:cubicBezTo>
                <a:cubicBezTo>
                  <a:pt x="5933766" y="2778082"/>
                  <a:pt x="5673026" y="2234044"/>
                  <a:pt x="5646704" y="1834939"/>
                </a:cubicBezTo>
                <a:cubicBezTo>
                  <a:pt x="5620382" y="1435834"/>
                  <a:pt x="5862558" y="970231"/>
                  <a:pt x="5747011" y="693879"/>
                </a:cubicBezTo>
                <a:cubicBezTo>
                  <a:pt x="5631464" y="417527"/>
                  <a:pt x="5228296" y="185971"/>
                  <a:pt x="4953422" y="176827"/>
                </a:cubicBezTo>
                <a:cubicBezTo>
                  <a:pt x="4678548" y="167683"/>
                  <a:pt x="4225596" y="434337"/>
                  <a:pt x="4097765" y="639015"/>
                </a:cubicBezTo>
                <a:cubicBezTo>
                  <a:pt x="3969934" y="843693"/>
                  <a:pt x="4274919" y="1112009"/>
                  <a:pt x="4186435" y="1404894"/>
                </a:cubicBezTo>
                <a:cubicBezTo>
                  <a:pt x="4097951" y="1697779"/>
                  <a:pt x="3807097" y="2240415"/>
                  <a:pt x="3566859" y="2396325"/>
                </a:cubicBezTo>
                <a:cubicBezTo>
                  <a:pt x="3326621" y="2552235"/>
                  <a:pt x="2961785" y="2474095"/>
                  <a:pt x="2745008" y="2340353"/>
                </a:cubicBezTo>
                <a:cubicBezTo>
                  <a:pt x="2528231" y="2206611"/>
                  <a:pt x="2299169" y="1829120"/>
                  <a:pt x="2266195" y="1593870"/>
                </a:cubicBezTo>
                <a:cubicBezTo>
                  <a:pt x="2233221" y="1358620"/>
                  <a:pt x="2641653" y="1189964"/>
                  <a:pt x="2547165" y="928852"/>
                </a:cubicBezTo>
                <a:cubicBezTo>
                  <a:pt x="2452677" y="667740"/>
                  <a:pt x="2039535" y="130183"/>
                  <a:pt x="1699267" y="27198"/>
                </a:cubicBezTo>
                <a:cubicBezTo>
                  <a:pt x="1358999" y="-75787"/>
                  <a:pt x="788561" y="134432"/>
                  <a:pt x="505559" y="310939"/>
                </a:cubicBezTo>
                <a:cubicBezTo>
                  <a:pt x="222557" y="487446"/>
                  <a:pt x="26838" y="813212"/>
                  <a:pt x="1253" y="1086239"/>
                </a:cubicBezTo>
                <a:cubicBezTo>
                  <a:pt x="-24332" y="1359266"/>
                  <a:pt x="350665" y="1606894"/>
                  <a:pt x="352051" y="1949101"/>
                </a:cubicBezTo>
                <a:cubicBezTo>
                  <a:pt x="353436" y="2291308"/>
                  <a:pt x="-81505" y="2764487"/>
                  <a:pt x="46142" y="3133387"/>
                </a:cubicBezTo>
                <a:cubicBezTo>
                  <a:pt x="173789" y="3502287"/>
                  <a:pt x="669689" y="4050097"/>
                  <a:pt x="1117930" y="4162503"/>
                </a:cubicBezTo>
                <a:cubicBezTo>
                  <a:pt x="1566171" y="4274909"/>
                  <a:pt x="2221979" y="3841869"/>
                  <a:pt x="2735587" y="3807826"/>
                </a:cubicBezTo>
                <a:cubicBezTo>
                  <a:pt x="3249195" y="3773783"/>
                  <a:pt x="4067438" y="3927094"/>
                  <a:pt x="4279214" y="3966678"/>
                </a:cubicBezTo>
                <a:close/>
              </a:path>
            </a:pathLst>
          </a:custGeom>
          <a:noFill/>
          <a:ln w="25400">
            <a:solidFill>
              <a:srgbClr val="FFC000">
                <a:alpha val="30289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891F47BC-6FEC-2AE0-746F-29F0E5D33246}"/>
              </a:ext>
            </a:extLst>
          </p:cNvPr>
          <p:cNvSpPr/>
          <p:nvPr/>
        </p:nvSpPr>
        <p:spPr>
          <a:xfrm>
            <a:off x="7785034" y="3726446"/>
            <a:ext cx="2936961" cy="2002734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  <a:gd name="connsiteX0" fmla="*/ 4279214 w 5907162"/>
              <a:gd name="connsiteY0" fmla="*/ 3966678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9214 w 5907162"/>
              <a:gd name="connsiteY19" fmla="*/ 3966678 h 4190156"/>
              <a:gd name="connsiteX0" fmla="*/ 4273739 w 5907162"/>
              <a:gd name="connsiteY0" fmla="*/ 4032384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3739 w 5907162"/>
              <a:gd name="connsiteY19" fmla="*/ 4032384 h 4190156"/>
              <a:gd name="connsiteX0" fmla="*/ 4273739 w 5908591"/>
              <a:gd name="connsiteY0" fmla="*/ 4032384 h 4190156"/>
              <a:gd name="connsiteX1" fmla="*/ 5418997 w 5908591"/>
              <a:gd name="connsiteY1" fmla="*/ 3637279 h 4190156"/>
              <a:gd name="connsiteX2" fmla="*/ 5904941 w 5908591"/>
              <a:gd name="connsiteY2" fmla="*/ 3088510 h 4190156"/>
              <a:gd name="connsiteX3" fmla="*/ 5646704 w 5908591"/>
              <a:gd name="connsiteY3" fmla="*/ 1834939 h 4190156"/>
              <a:gd name="connsiteX4" fmla="*/ 5747011 w 5908591"/>
              <a:gd name="connsiteY4" fmla="*/ 693879 h 4190156"/>
              <a:gd name="connsiteX5" fmla="*/ 4953422 w 5908591"/>
              <a:gd name="connsiteY5" fmla="*/ 176827 h 4190156"/>
              <a:gd name="connsiteX6" fmla="*/ 4097765 w 5908591"/>
              <a:gd name="connsiteY6" fmla="*/ 639015 h 4190156"/>
              <a:gd name="connsiteX7" fmla="*/ 4186435 w 5908591"/>
              <a:gd name="connsiteY7" fmla="*/ 1404894 h 4190156"/>
              <a:gd name="connsiteX8" fmla="*/ 3566859 w 5908591"/>
              <a:gd name="connsiteY8" fmla="*/ 2396325 h 4190156"/>
              <a:gd name="connsiteX9" fmla="*/ 2745008 w 5908591"/>
              <a:gd name="connsiteY9" fmla="*/ 2340353 h 4190156"/>
              <a:gd name="connsiteX10" fmla="*/ 2266195 w 5908591"/>
              <a:gd name="connsiteY10" fmla="*/ 1593870 h 4190156"/>
              <a:gd name="connsiteX11" fmla="*/ 2547165 w 5908591"/>
              <a:gd name="connsiteY11" fmla="*/ 928852 h 4190156"/>
              <a:gd name="connsiteX12" fmla="*/ 1699267 w 5908591"/>
              <a:gd name="connsiteY12" fmla="*/ 27198 h 4190156"/>
              <a:gd name="connsiteX13" fmla="*/ 505559 w 5908591"/>
              <a:gd name="connsiteY13" fmla="*/ 310939 h 4190156"/>
              <a:gd name="connsiteX14" fmla="*/ 1253 w 5908591"/>
              <a:gd name="connsiteY14" fmla="*/ 1086239 h 4190156"/>
              <a:gd name="connsiteX15" fmla="*/ 352051 w 5908591"/>
              <a:gd name="connsiteY15" fmla="*/ 1949101 h 4190156"/>
              <a:gd name="connsiteX16" fmla="*/ 46142 w 5908591"/>
              <a:gd name="connsiteY16" fmla="*/ 3133387 h 4190156"/>
              <a:gd name="connsiteX17" fmla="*/ 1117930 w 5908591"/>
              <a:gd name="connsiteY17" fmla="*/ 4162503 h 4190156"/>
              <a:gd name="connsiteX18" fmla="*/ 2752013 w 5908591"/>
              <a:gd name="connsiteY18" fmla="*/ 3900908 h 4190156"/>
              <a:gd name="connsiteX19" fmla="*/ 4273739 w 5908591"/>
              <a:gd name="connsiteY19" fmla="*/ 4032384 h 4190156"/>
              <a:gd name="connsiteX0" fmla="*/ 4273739 w 5816810"/>
              <a:gd name="connsiteY0" fmla="*/ 4032384 h 4190156"/>
              <a:gd name="connsiteX1" fmla="*/ 5418997 w 5816810"/>
              <a:gd name="connsiteY1" fmla="*/ 3637279 h 4190156"/>
              <a:gd name="connsiteX2" fmla="*/ 5811859 w 5816810"/>
              <a:gd name="connsiteY2" fmla="*/ 3203494 h 4190156"/>
              <a:gd name="connsiteX3" fmla="*/ 5646704 w 5816810"/>
              <a:gd name="connsiteY3" fmla="*/ 1834939 h 4190156"/>
              <a:gd name="connsiteX4" fmla="*/ 5747011 w 5816810"/>
              <a:gd name="connsiteY4" fmla="*/ 693879 h 4190156"/>
              <a:gd name="connsiteX5" fmla="*/ 4953422 w 5816810"/>
              <a:gd name="connsiteY5" fmla="*/ 176827 h 4190156"/>
              <a:gd name="connsiteX6" fmla="*/ 4097765 w 5816810"/>
              <a:gd name="connsiteY6" fmla="*/ 639015 h 4190156"/>
              <a:gd name="connsiteX7" fmla="*/ 4186435 w 5816810"/>
              <a:gd name="connsiteY7" fmla="*/ 1404894 h 4190156"/>
              <a:gd name="connsiteX8" fmla="*/ 3566859 w 5816810"/>
              <a:gd name="connsiteY8" fmla="*/ 2396325 h 4190156"/>
              <a:gd name="connsiteX9" fmla="*/ 2745008 w 5816810"/>
              <a:gd name="connsiteY9" fmla="*/ 2340353 h 4190156"/>
              <a:gd name="connsiteX10" fmla="*/ 2266195 w 5816810"/>
              <a:gd name="connsiteY10" fmla="*/ 1593870 h 4190156"/>
              <a:gd name="connsiteX11" fmla="*/ 2547165 w 5816810"/>
              <a:gd name="connsiteY11" fmla="*/ 928852 h 4190156"/>
              <a:gd name="connsiteX12" fmla="*/ 1699267 w 5816810"/>
              <a:gd name="connsiteY12" fmla="*/ 27198 h 4190156"/>
              <a:gd name="connsiteX13" fmla="*/ 505559 w 5816810"/>
              <a:gd name="connsiteY13" fmla="*/ 310939 h 4190156"/>
              <a:gd name="connsiteX14" fmla="*/ 1253 w 5816810"/>
              <a:gd name="connsiteY14" fmla="*/ 1086239 h 4190156"/>
              <a:gd name="connsiteX15" fmla="*/ 352051 w 5816810"/>
              <a:gd name="connsiteY15" fmla="*/ 1949101 h 4190156"/>
              <a:gd name="connsiteX16" fmla="*/ 46142 w 5816810"/>
              <a:gd name="connsiteY16" fmla="*/ 3133387 h 4190156"/>
              <a:gd name="connsiteX17" fmla="*/ 1117930 w 5816810"/>
              <a:gd name="connsiteY17" fmla="*/ 4162503 h 4190156"/>
              <a:gd name="connsiteX18" fmla="*/ 2752013 w 5816810"/>
              <a:gd name="connsiteY18" fmla="*/ 3900908 h 4190156"/>
              <a:gd name="connsiteX19" fmla="*/ 4273739 w 5816810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69437"/>
              <a:gd name="connsiteY0" fmla="*/ 4032384 h 4190156"/>
              <a:gd name="connsiteX1" fmla="*/ 5418997 w 5869437"/>
              <a:gd name="connsiteY1" fmla="*/ 3637279 h 4190156"/>
              <a:gd name="connsiteX2" fmla="*/ 5811859 w 5869437"/>
              <a:gd name="connsiteY2" fmla="*/ 3203494 h 4190156"/>
              <a:gd name="connsiteX3" fmla="*/ 5646704 w 5869437"/>
              <a:gd name="connsiteY3" fmla="*/ 1834939 h 4190156"/>
              <a:gd name="connsiteX4" fmla="*/ 5747011 w 5869437"/>
              <a:gd name="connsiteY4" fmla="*/ 693879 h 4190156"/>
              <a:gd name="connsiteX5" fmla="*/ 4953422 w 5869437"/>
              <a:gd name="connsiteY5" fmla="*/ 176827 h 4190156"/>
              <a:gd name="connsiteX6" fmla="*/ 4097765 w 5869437"/>
              <a:gd name="connsiteY6" fmla="*/ 639015 h 4190156"/>
              <a:gd name="connsiteX7" fmla="*/ 4186435 w 5869437"/>
              <a:gd name="connsiteY7" fmla="*/ 1404894 h 4190156"/>
              <a:gd name="connsiteX8" fmla="*/ 3566859 w 5869437"/>
              <a:gd name="connsiteY8" fmla="*/ 2396325 h 4190156"/>
              <a:gd name="connsiteX9" fmla="*/ 2745008 w 5869437"/>
              <a:gd name="connsiteY9" fmla="*/ 2340353 h 4190156"/>
              <a:gd name="connsiteX10" fmla="*/ 2266195 w 5869437"/>
              <a:gd name="connsiteY10" fmla="*/ 1593870 h 4190156"/>
              <a:gd name="connsiteX11" fmla="*/ 2547165 w 5869437"/>
              <a:gd name="connsiteY11" fmla="*/ 928852 h 4190156"/>
              <a:gd name="connsiteX12" fmla="*/ 1699267 w 5869437"/>
              <a:gd name="connsiteY12" fmla="*/ 27198 h 4190156"/>
              <a:gd name="connsiteX13" fmla="*/ 505559 w 5869437"/>
              <a:gd name="connsiteY13" fmla="*/ 310939 h 4190156"/>
              <a:gd name="connsiteX14" fmla="*/ 1253 w 5869437"/>
              <a:gd name="connsiteY14" fmla="*/ 1086239 h 4190156"/>
              <a:gd name="connsiteX15" fmla="*/ 352051 w 5869437"/>
              <a:gd name="connsiteY15" fmla="*/ 1949101 h 4190156"/>
              <a:gd name="connsiteX16" fmla="*/ 46142 w 5869437"/>
              <a:gd name="connsiteY16" fmla="*/ 3133387 h 4190156"/>
              <a:gd name="connsiteX17" fmla="*/ 1117930 w 5869437"/>
              <a:gd name="connsiteY17" fmla="*/ 4162503 h 4190156"/>
              <a:gd name="connsiteX18" fmla="*/ 2752013 w 5869437"/>
              <a:gd name="connsiteY18" fmla="*/ 3900908 h 4190156"/>
              <a:gd name="connsiteX19" fmla="*/ 4273739 w 5869437"/>
              <a:gd name="connsiteY19" fmla="*/ 4032384 h 4190156"/>
              <a:gd name="connsiteX0" fmla="*/ 4273739 w 5834749"/>
              <a:gd name="connsiteY0" fmla="*/ 4032384 h 4190156"/>
              <a:gd name="connsiteX1" fmla="*/ 5418997 w 5834749"/>
              <a:gd name="connsiteY1" fmla="*/ 3637279 h 4190156"/>
              <a:gd name="connsiteX2" fmla="*/ 5811859 w 5834749"/>
              <a:gd name="connsiteY2" fmla="*/ 3203494 h 4190156"/>
              <a:gd name="connsiteX3" fmla="*/ 5783590 w 5834749"/>
              <a:gd name="connsiteY3" fmla="*/ 1840415 h 4190156"/>
              <a:gd name="connsiteX4" fmla="*/ 5747011 w 5834749"/>
              <a:gd name="connsiteY4" fmla="*/ 693879 h 4190156"/>
              <a:gd name="connsiteX5" fmla="*/ 4953422 w 5834749"/>
              <a:gd name="connsiteY5" fmla="*/ 176827 h 4190156"/>
              <a:gd name="connsiteX6" fmla="*/ 4097765 w 5834749"/>
              <a:gd name="connsiteY6" fmla="*/ 639015 h 4190156"/>
              <a:gd name="connsiteX7" fmla="*/ 4186435 w 5834749"/>
              <a:gd name="connsiteY7" fmla="*/ 1404894 h 4190156"/>
              <a:gd name="connsiteX8" fmla="*/ 3566859 w 5834749"/>
              <a:gd name="connsiteY8" fmla="*/ 2396325 h 4190156"/>
              <a:gd name="connsiteX9" fmla="*/ 2745008 w 5834749"/>
              <a:gd name="connsiteY9" fmla="*/ 2340353 h 4190156"/>
              <a:gd name="connsiteX10" fmla="*/ 2266195 w 5834749"/>
              <a:gd name="connsiteY10" fmla="*/ 1593870 h 4190156"/>
              <a:gd name="connsiteX11" fmla="*/ 2547165 w 5834749"/>
              <a:gd name="connsiteY11" fmla="*/ 928852 h 4190156"/>
              <a:gd name="connsiteX12" fmla="*/ 1699267 w 5834749"/>
              <a:gd name="connsiteY12" fmla="*/ 27198 h 4190156"/>
              <a:gd name="connsiteX13" fmla="*/ 505559 w 5834749"/>
              <a:gd name="connsiteY13" fmla="*/ 310939 h 4190156"/>
              <a:gd name="connsiteX14" fmla="*/ 1253 w 5834749"/>
              <a:gd name="connsiteY14" fmla="*/ 1086239 h 4190156"/>
              <a:gd name="connsiteX15" fmla="*/ 352051 w 5834749"/>
              <a:gd name="connsiteY15" fmla="*/ 1949101 h 4190156"/>
              <a:gd name="connsiteX16" fmla="*/ 46142 w 5834749"/>
              <a:gd name="connsiteY16" fmla="*/ 3133387 h 4190156"/>
              <a:gd name="connsiteX17" fmla="*/ 1117930 w 5834749"/>
              <a:gd name="connsiteY17" fmla="*/ 4162503 h 4190156"/>
              <a:gd name="connsiteX18" fmla="*/ 2752013 w 5834749"/>
              <a:gd name="connsiteY18" fmla="*/ 3900908 h 4190156"/>
              <a:gd name="connsiteX19" fmla="*/ 4273739 w 5834749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176827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397606 w 5836835"/>
              <a:gd name="connsiteY10" fmla="*/ 1571968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24583 h 4182355"/>
              <a:gd name="connsiteX1" fmla="*/ 5418997 w 5836835"/>
              <a:gd name="connsiteY1" fmla="*/ 3629478 h 4182355"/>
              <a:gd name="connsiteX2" fmla="*/ 5811859 w 5836835"/>
              <a:gd name="connsiteY2" fmla="*/ 3195693 h 4182355"/>
              <a:gd name="connsiteX3" fmla="*/ 5783590 w 5836835"/>
              <a:gd name="connsiteY3" fmla="*/ 1832614 h 4182355"/>
              <a:gd name="connsiteX4" fmla="*/ 5675830 w 5836835"/>
              <a:gd name="connsiteY4" fmla="*/ 691553 h 4182355"/>
              <a:gd name="connsiteX5" fmla="*/ 4953422 w 5836835"/>
              <a:gd name="connsiteY5" fmla="*/ 234731 h 4182355"/>
              <a:gd name="connsiteX6" fmla="*/ 4157995 w 5836835"/>
              <a:gd name="connsiteY6" fmla="*/ 669542 h 4182355"/>
              <a:gd name="connsiteX7" fmla="*/ 4087876 w 5836835"/>
              <a:gd name="connsiteY7" fmla="*/ 1397093 h 4182355"/>
              <a:gd name="connsiteX8" fmla="*/ 3665418 w 5836835"/>
              <a:gd name="connsiteY8" fmla="*/ 2087374 h 4182355"/>
              <a:gd name="connsiteX9" fmla="*/ 2794287 w 5836835"/>
              <a:gd name="connsiteY9" fmla="*/ 2184715 h 4182355"/>
              <a:gd name="connsiteX10" fmla="*/ 2397606 w 5836835"/>
              <a:gd name="connsiteY10" fmla="*/ 1564167 h 4182355"/>
              <a:gd name="connsiteX11" fmla="*/ 2382902 w 5836835"/>
              <a:gd name="connsiteY11" fmla="*/ 789641 h 4182355"/>
              <a:gd name="connsiteX12" fmla="*/ 1699267 w 5836835"/>
              <a:gd name="connsiteY12" fmla="*/ 19397 h 4182355"/>
              <a:gd name="connsiteX13" fmla="*/ 505559 w 5836835"/>
              <a:gd name="connsiteY13" fmla="*/ 303138 h 4182355"/>
              <a:gd name="connsiteX14" fmla="*/ 1253 w 5836835"/>
              <a:gd name="connsiteY14" fmla="*/ 1078438 h 4182355"/>
              <a:gd name="connsiteX15" fmla="*/ 352051 w 5836835"/>
              <a:gd name="connsiteY15" fmla="*/ 1941300 h 4182355"/>
              <a:gd name="connsiteX16" fmla="*/ 46142 w 5836835"/>
              <a:gd name="connsiteY16" fmla="*/ 3125586 h 4182355"/>
              <a:gd name="connsiteX17" fmla="*/ 1117930 w 5836835"/>
              <a:gd name="connsiteY17" fmla="*/ 4154702 h 4182355"/>
              <a:gd name="connsiteX18" fmla="*/ 2752013 w 5836835"/>
              <a:gd name="connsiteY18" fmla="*/ 3893107 h 4182355"/>
              <a:gd name="connsiteX19" fmla="*/ 4273739 w 5836835"/>
              <a:gd name="connsiteY19" fmla="*/ 4024583 h 4182355"/>
              <a:gd name="connsiteX0" fmla="*/ 4273739 w 5836835"/>
              <a:gd name="connsiteY0" fmla="*/ 3978831 h 4136603"/>
              <a:gd name="connsiteX1" fmla="*/ 5418997 w 5836835"/>
              <a:gd name="connsiteY1" fmla="*/ 3583726 h 4136603"/>
              <a:gd name="connsiteX2" fmla="*/ 5811859 w 5836835"/>
              <a:gd name="connsiteY2" fmla="*/ 3149941 h 4136603"/>
              <a:gd name="connsiteX3" fmla="*/ 5783590 w 5836835"/>
              <a:gd name="connsiteY3" fmla="*/ 1786862 h 4136603"/>
              <a:gd name="connsiteX4" fmla="*/ 5675830 w 5836835"/>
              <a:gd name="connsiteY4" fmla="*/ 645801 h 4136603"/>
              <a:gd name="connsiteX5" fmla="*/ 4953422 w 5836835"/>
              <a:gd name="connsiteY5" fmla="*/ 188979 h 4136603"/>
              <a:gd name="connsiteX6" fmla="*/ 4157995 w 5836835"/>
              <a:gd name="connsiteY6" fmla="*/ 623790 h 4136603"/>
              <a:gd name="connsiteX7" fmla="*/ 4087876 w 5836835"/>
              <a:gd name="connsiteY7" fmla="*/ 1351341 h 4136603"/>
              <a:gd name="connsiteX8" fmla="*/ 3665418 w 5836835"/>
              <a:gd name="connsiteY8" fmla="*/ 2041622 h 4136603"/>
              <a:gd name="connsiteX9" fmla="*/ 2794287 w 5836835"/>
              <a:gd name="connsiteY9" fmla="*/ 2138963 h 4136603"/>
              <a:gd name="connsiteX10" fmla="*/ 2397606 w 5836835"/>
              <a:gd name="connsiteY10" fmla="*/ 1518415 h 4136603"/>
              <a:gd name="connsiteX11" fmla="*/ 2382902 w 5836835"/>
              <a:gd name="connsiteY11" fmla="*/ 743889 h 4136603"/>
              <a:gd name="connsiteX12" fmla="*/ 1660939 w 5836835"/>
              <a:gd name="connsiteY12" fmla="*/ 22924 h 4136603"/>
              <a:gd name="connsiteX13" fmla="*/ 505559 w 5836835"/>
              <a:gd name="connsiteY13" fmla="*/ 257386 h 4136603"/>
              <a:gd name="connsiteX14" fmla="*/ 1253 w 5836835"/>
              <a:gd name="connsiteY14" fmla="*/ 1032686 h 4136603"/>
              <a:gd name="connsiteX15" fmla="*/ 352051 w 5836835"/>
              <a:gd name="connsiteY15" fmla="*/ 1895548 h 4136603"/>
              <a:gd name="connsiteX16" fmla="*/ 46142 w 5836835"/>
              <a:gd name="connsiteY16" fmla="*/ 3079834 h 4136603"/>
              <a:gd name="connsiteX17" fmla="*/ 1117930 w 5836835"/>
              <a:gd name="connsiteY17" fmla="*/ 4108950 h 4136603"/>
              <a:gd name="connsiteX18" fmla="*/ 2752013 w 5836835"/>
              <a:gd name="connsiteY18" fmla="*/ 3847355 h 4136603"/>
              <a:gd name="connsiteX19" fmla="*/ 4273739 w 5836835"/>
              <a:gd name="connsiteY19" fmla="*/ 3978831 h 4136603"/>
              <a:gd name="connsiteX0" fmla="*/ 4372044 w 5935140"/>
              <a:gd name="connsiteY0" fmla="*/ 3986001 h 4143773"/>
              <a:gd name="connsiteX1" fmla="*/ 5517302 w 5935140"/>
              <a:gd name="connsiteY1" fmla="*/ 3590896 h 4143773"/>
              <a:gd name="connsiteX2" fmla="*/ 5910164 w 5935140"/>
              <a:gd name="connsiteY2" fmla="*/ 3157111 h 4143773"/>
              <a:gd name="connsiteX3" fmla="*/ 5881895 w 5935140"/>
              <a:gd name="connsiteY3" fmla="*/ 1794032 h 4143773"/>
              <a:gd name="connsiteX4" fmla="*/ 5774135 w 5935140"/>
              <a:gd name="connsiteY4" fmla="*/ 652971 h 4143773"/>
              <a:gd name="connsiteX5" fmla="*/ 5051727 w 5935140"/>
              <a:gd name="connsiteY5" fmla="*/ 196149 h 4143773"/>
              <a:gd name="connsiteX6" fmla="*/ 4256300 w 5935140"/>
              <a:gd name="connsiteY6" fmla="*/ 630960 h 4143773"/>
              <a:gd name="connsiteX7" fmla="*/ 4186181 w 5935140"/>
              <a:gd name="connsiteY7" fmla="*/ 1358511 h 4143773"/>
              <a:gd name="connsiteX8" fmla="*/ 3763723 w 5935140"/>
              <a:gd name="connsiteY8" fmla="*/ 2048792 h 4143773"/>
              <a:gd name="connsiteX9" fmla="*/ 2892592 w 5935140"/>
              <a:gd name="connsiteY9" fmla="*/ 2146133 h 4143773"/>
              <a:gd name="connsiteX10" fmla="*/ 2495911 w 5935140"/>
              <a:gd name="connsiteY10" fmla="*/ 1525585 h 4143773"/>
              <a:gd name="connsiteX11" fmla="*/ 2481207 w 5935140"/>
              <a:gd name="connsiteY11" fmla="*/ 751059 h 4143773"/>
              <a:gd name="connsiteX12" fmla="*/ 1759244 w 5935140"/>
              <a:gd name="connsiteY12" fmla="*/ 30094 h 4143773"/>
              <a:gd name="connsiteX13" fmla="*/ 603864 w 5935140"/>
              <a:gd name="connsiteY13" fmla="*/ 264556 h 4143773"/>
              <a:gd name="connsiteX14" fmla="*/ 1000 w 5935140"/>
              <a:gd name="connsiteY14" fmla="*/ 1417662 h 4143773"/>
              <a:gd name="connsiteX15" fmla="*/ 450356 w 5935140"/>
              <a:gd name="connsiteY15" fmla="*/ 1902718 h 4143773"/>
              <a:gd name="connsiteX16" fmla="*/ 144447 w 5935140"/>
              <a:gd name="connsiteY16" fmla="*/ 3087004 h 4143773"/>
              <a:gd name="connsiteX17" fmla="*/ 1216235 w 5935140"/>
              <a:gd name="connsiteY17" fmla="*/ 4116120 h 4143773"/>
              <a:gd name="connsiteX18" fmla="*/ 2850318 w 5935140"/>
              <a:gd name="connsiteY18" fmla="*/ 3854525 h 4143773"/>
              <a:gd name="connsiteX19" fmla="*/ 4372044 w 5935140"/>
              <a:gd name="connsiteY19" fmla="*/ 3986001 h 4143773"/>
              <a:gd name="connsiteX0" fmla="*/ 4374916 w 5938012"/>
              <a:gd name="connsiteY0" fmla="*/ 3986001 h 4143773"/>
              <a:gd name="connsiteX1" fmla="*/ 5520174 w 5938012"/>
              <a:gd name="connsiteY1" fmla="*/ 3590896 h 4143773"/>
              <a:gd name="connsiteX2" fmla="*/ 5913036 w 5938012"/>
              <a:gd name="connsiteY2" fmla="*/ 3157111 h 4143773"/>
              <a:gd name="connsiteX3" fmla="*/ 5884767 w 5938012"/>
              <a:gd name="connsiteY3" fmla="*/ 1794032 h 4143773"/>
              <a:gd name="connsiteX4" fmla="*/ 5777007 w 5938012"/>
              <a:gd name="connsiteY4" fmla="*/ 652971 h 4143773"/>
              <a:gd name="connsiteX5" fmla="*/ 5054599 w 5938012"/>
              <a:gd name="connsiteY5" fmla="*/ 196149 h 4143773"/>
              <a:gd name="connsiteX6" fmla="*/ 4259172 w 5938012"/>
              <a:gd name="connsiteY6" fmla="*/ 630960 h 4143773"/>
              <a:gd name="connsiteX7" fmla="*/ 4189053 w 5938012"/>
              <a:gd name="connsiteY7" fmla="*/ 1358511 h 4143773"/>
              <a:gd name="connsiteX8" fmla="*/ 3766595 w 5938012"/>
              <a:gd name="connsiteY8" fmla="*/ 2048792 h 4143773"/>
              <a:gd name="connsiteX9" fmla="*/ 2895464 w 5938012"/>
              <a:gd name="connsiteY9" fmla="*/ 2146133 h 4143773"/>
              <a:gd name="connsiteX10" fmla="*/ 2498783 w 5938012"/>
              <a:gd name="connsiteY10" fmla="*/ 1525585 h 4143773"/>
              <a:gd name="connsiteX11" fmla="*/ 2484079 w 5938012"/>
              <a:gd name="connsiteY11" fmla="*/ 751059 h 4143773"/>
              <a:gd name="connsiteX12" fmla="*/ 1762116 w 5938012"/>
              <a:gd name="connsiteY12" fmla="*/ 30094 h 4143773"/>
              <a:gd name="connsiteX13" fmla="*/ 606736 w 5938012"/>
              <a:gd name="connsiteY13" fmla="*/ 264556 h 4143773"/>
              <a:gd name="connsiteX14" fmla="*/ 3872 w 5938012"/>
              <a:gd name="connsiteY14" fmla="*/ 1417662 h 4143773"/>
              <a:gd name="connsiteX15" fmla="*/ 332768 w 5938012"/>
              <a:gd name="connsiteY15" fmla="*/ 2006752 h 4143773"/>
              <a:gd name="connsiteX16" fmla="*/ 147319 w 5938012"/>
              <a:gd name="connsiteY16" fmla="*/ 3087004 h 4143773"/>
              <a:gd name="connsiteX17" fmla="*/ 1219107 w 5938012"/>
              <a:gd name="connsiteY17" fmla="*/ 4116120 h 4143773"/>
              <a:gd name="connsiteX18" fmla="*/ 2853190 w 5938012"/>
              <a:gd name="connsiteY18" fmla="*/ 3854525 h 4143773"/>
              <a:gd name="connsiteX19" fmla="*/ 4374916 w 5938012"/>
              <a:gd name="connsiteY19" fmla="*/ 3986001 h 4143773"/>
              <a:gd name="connsiteX0" fmla="*/ 4265263 w 5828359"/>
              <a:gd name="connsiteY0" fmla="*/ 3980800 h 4138572"/>
              <a:gd name="connsiteX1" fmla="*/ 5410521 w 5828359"/>
              <a:gd name="connsiteY1" fmla="*/ 3585695 h 4138572"/>
              <a:gd name="connsiteX2" fmla="*/ 5803383 w 5828359"/>
              <a:gd name="connsiteY2" fmla="*/ 3151910 h 4138572"/>
              <a:gd name="connsiteX3" fmla="*/ 5775114 w 5828359"/>
              <a:gd name="connsiteY3" fmla="*/ 1788831 h 4138572"/>
              <a:gd name="connsiteX4" fmla="*/ 5667354 w 5828359"/>
              <a:gd name="connsiteY4" fmla="*/ 647770 h 4138572"/>
              <a:gd name="connsiteX5" fmla="*/ 4944946 w 5828359"/>
              <a:gd name="connsiteY5" fmla="*/ 190948 h 4138572"/>
              <a:gd name="connsiteX6" fmla="*/ 4149519 w 5828359"/>
              <a:gd name="connsiteY6" fmla="*/ 625759 h 4138572"/>
              <a:gd name="connsiteX7" fmla="*/ 4079400 w 5828359"/>
              <a:gd name="connsiteY7" fmla="*/ 1353310 h 4138572"/>
              <a:gd name="connsiteX8" fmla="*/ 3656942 w 5828359"/>
              <a:gd name="connsiteY8" fmla="*/ 2043591 h 4138572"/>
              <a:gd name="connsiteX9" fmla="*/ 2785811 w 5828359"/>
              <a:gd name="connsiteY9" fmla="*/ 2140932 h 4138572"/>
              <a:gd name="connsiteX10" fmla="*/ 2389130 w 5828359"/>
              <a:gd name="connsiteY10" fmla="*/ 1520384 h 4138572"/>
              <a:gd name="connsiteX11" fmla="*/ 2374426 w 5828359"/>
              <a:gd name="connsiteY11" fmla="*/ 745858 h 4138572"/>
              <a:gd name="connsiteX12" fmla="*/ 1652463 w 5828359"/>
              <a:gd name="connsiteY12" fmla="*/ 24893 h 4138572"/>
              <a:gd name="connsiteX13" fmla="*/ 497083 w 5828359"/>
              <a:gd name="connsiteY13" fmla="*/ 259355 h 4138572"/>
              <a:gd name="connsiteX14" fmla="*/ 69433 w 5828359"/>
              <a:gd name="connsiteY14" fmla="*/ 1155115 h 4138572"/>
              <a:gd name="connsiteX15" fmla="*/ 223115 w 5828359"/>
              <a:gd name="connsiteY15" fmla="*/ 2001551 h 4138572"/>
              <a:gd name="connsiteX16" fmla="*/ 37666 w 5828359"/>
              <a:gd name="connsiteY16" fmla="*/ 3081803 h 4138572"/>
              <a:gd name="connsiteX17" fmla="*/ 1109454 w 5828359"/>
              <a:gd name="connsiteY17" fmla="*/ 4110919 h 4138572"/>
              <a:gd name="connsiteX18" fmla="*/ 2743537 w 5828359"/>
              <a:gd name="connsiteY18" fmla="*/ 3849324 h 4138572"/>
              <a:gd name="connsiteX19" fmla="*/ 4265263 w 5828359"/>
              <a:gd name="connsiteY19" fmla="*/ 3980800 h 4138572"/>
              <a:gd name="connsiteX0" fmla="*/ 4272299 w 5835395"/>
              <a:gd name="connsiteY0" fmla="*/ 3980800 h 4138572"/>
              <a:gd name="connsiteX1" fmla="*/ 5417557 w 5835395"/>
              <a:gd name="connsiteY1" fmla="*/ 3585695 h 4138572"/>
              <a:gd name="connsiteX2" fmla="*/ 5810419 w 5835395"/>
              <a:gd name="connsiteY2" fmla="*/ 3151910 h 4138572"/>
              <a:gd name="connsiteX3" fmla="*/ 5782150 w 5835395"/>
              <a:gd name="connsiteY3" fmla="*/ 1788831 h 4138572"/>
              <a:gd name="connsiteX4" fmla="*/ 5674390 w 5835395"/>
              <a:gd name="connsiteY4" fmla="*/ 647770 h 4138572"/>
              <a:gd name="connsiteX5" fmla="*/ 4951982 w 5835395"/>
              <a:gd name="connsiteY5" fmla="*/ 190948 h 4138572"/>
              <a:gd name="connsiteX6" fmla="*/ 4156555 w 5835395"/>
              <a:gd name="connsiteY6" fmla="*/ 625759 h 4138572"/>
              <a:gd name="connsiteX7" fmla="*/ 4086436 w 5835395"/>
              <a:gd name="connsiteY7" fmla="*/ 1353310 h 4138572"/>
              <a:gd name="connsiteX8" fmla="*/ 3663978 w 5835395"/>
              <a:gd name="connsiteY8" fmla="*/ 2043591 h 4138572"/>
              <a:gd name="connsiteX9" fmla="*/ 2792847 w 5835395"/>
              <a:gd name="connsiteY9" fmla="*/ 2140932 h 4138572"/>
              <a:gd name="connsiteX10" fmla="*/ 2396166 w 5835395"/>
              <a:gd name="connsiteY10" fmla="*/ 1520384 h 4138572"/>
              <a:gd name="connsiteX11" fmla="*/ 2381462 w 5835395"/>
              <a:gd name="connsiteY11" fmla="*/ 745858 h 4138572"/>
              <a:gd name="connsiteX12" fmla="*/ 1659499 w 5835395"/>
              <a:gd name="connsiteY12" fmla="*/ 24893 h 4138572"/>
              <a:gd name="connsiteX13" fmla="*/ 504119 w 5835395"/>
              <a:gd name="connsiteY13" fmla="*/ 259355 h 4138572"/>
              <a:gd name="connsiteX14" fmla="*/ 76469 w 5835395"/>
              <a:gd name="connsiteY14" fmla="*/ 1155115 h 4138572"/>
              <a:gd name="connsiteX15" fmla="*/ 186347 w 5835395"/>
              <a:gd name="connsiteY15" fmla="*/ 2017977 h 4138572"/>
              <a:gd name="connsiteX16" fmla="*/ 44702 w 5835395"/>
              <a:gd name="connsiteY16" fmla="*/ 3081803 h 4138572"/>
              <a:gd name="connsiteX17" fmla="*/ 1116490 w 5835395"/>
              <a:gd name="connsiteY17" fmla="*/ 4110919 h 4138572"/>
              <a:gd name="connsiteX18" fmla="*/ 2750573 w 5835395"/>
              <a:gd name="connsiteY18" fmla="*/ 3849324 h 4138572"/>
              <a:gd name="connsiteX19" fmla="*/ 4272299 w 5835395"/>
              <a:gd name="connsiteY19" fmla="*/ 3980800 h 4138572"/>
              <a:gd name="connsiteX0" fmla="*/ 4206495 w 5769591"/>
              <a:gd name="connsiteY0" fmla="*/ 3980800 h 4136501"/>
              <a:gd name="connsiteX1" fmla="*/ 5351753 w 5769591"/>
              <a:gd name="connsiteY1" fmla="*/ 3585695 h 4136501"/>
              <a:gd name="connsiteX2" fmla="*/ 5744615 w 5769591"/>
              <a:gd name="connsiteY2" fmla="*/ 3151910 h 4136501"/>
              <a:gd name="connsiteX3" fmla="*/ 5716346 w 5769591"/>
              <a:gd name="connsiteY3" fmla="*/ 1788831 h 4136501"/>
              <a:gd name="connsiteX4" fmla="*/ 5608586 w 5769591"/>
              <a:gd name="connsiteY4" fmla="*/ 647770 h 4136501"/>
              <a:gd name="connsiteX5" fmla="*/ 4886178 w 5769591"/>
              <a:gd name="connsiteY5" fmla="*/ 190948 h 4136501"/>
              <a:gd name="connsiteX6" fmla="*/ 4090751 w 5769591"/>
              <a:gd name="connsiteY6" fmla="*/ 625759 h 4136501"/>
              <a:gd name="connsiteX7" fmla="*/ 4020632 w 5769591"/>
              <a:gd name="connsiteY7" fmla="*/ 1353310 h 4136501"/>
              <a:gd name="connsiteX8" fmla="*/ 3598174 w 5769591"/>
              <a:gd name="connsiteY8" fmla="*/ 2043591 h 4136501"/>
              <a:gd name="connsiteX9" fmla="*/ 2727043 w 5769591"/>
              <a:gd name="connsiteY9" fmla="*/ 2140932 h 4136501"/>
              <a:gd name="connsiteX10" fmla="*/ 2330362 w 5769591"/>
              <a:gd name="connsiteY10" fmla="*/ 1520384 h 4136501"/>
              <a:gd name="connsiteX11" fmla="*/ 2315658 w 5769591"/>
              <a:gd name="connsiteY11" fmla="*/ 745858 h 4136501"/>
              <a:gd name="connsiteX12" fmla="*/ 1593695 w 5769591"/>
              <a:gd name="connsiteY12" fmla="*/ 24893 h 4136501"/>
              <a:gd name="connsiteX13" fmla="*/ 438315 w 5769591"/>
              <a:gd name="connsiteY13" fmla="*/ 259355 h 4136501"/>
              <a:gd name="connsiteX14" fmla="*/ 10665 w 5769591"/>
              <a:gd name="connsiteY14" fmla="*/ 1155115 h 4136501"/>
              <a:gd name="connsiteX15" fmla="*/ 120543 w 5769591"/>
              <a:gd name="connsiteY15" fmla="*/ 2017977 h 4136501"/>
              <a:gd name="connsiteX16" fmla="*/ 61029 w 5769591"/>
              <a:gd name="connsiteY16" fmla="*/ 3120131 h 4136501"/>
              <a:gd name="connsiteX17" fmla="*/ 1050686 w 5769591"/>
              <a:gd name="connsiteY17" fmla="*/ 4110919 h 4136501"/>
              <a:gd name="connsiteX18" fmla="*/ 2684769 w 5769591"/>
              <a:gd name="connsiteY18" fmla="*/ 3849324 h 4136501"/>
              <a:gd name="connsiteX19" fmla="*/ 4206495 w 5769591"/>
              <a:gd name="connsiteY19" fmla="*/ 3980800 h 4136501"/>
              <a:gd name="connsiteX0" fmla="*/ 4227580 w 5790676"/>
              <a:gd name="connsiteY0" fmla="*/ 3980800 h 4136501"/>
              <a:gd name="connsiteX1" fmla="*/ 5372838 w 5790676"/>
              <a:gd name="connsiteY1" fmla="*/ 3585695 h 4136501"/>
              <a:gd name="connsiteX2" fmla="*/ 5765700 w 5790676"/>
              <a:gd name="connsiteY2" fmla="*/ 3151910 h 4136501"/>
              <a:gd name="connsiteX3" fmla="*/ 5737431 w 5790676"/>
              <a:gd name="connsiteY3" fmla="*/ 1788831 h 4136501"/>
              <a:gd name="connsiteX4" fmla="*/ 5629671 w 5790676"/>
              <a:gd name="connsiteY4" fmla="*/ 647770 h 4136501"/>
              <a:gd name="connsiteX5" fmla="*/ 4907263 w 5790676"/>
              <a:gd name="connsiteY5" fmla="*/ 190948 h 4136501"/>
              <a:gd name="connsiteX6" fmla="*/ 4111836 w 5790676"/>
              <a:gd name="connsiteY6" fmla="*/ 625759 h 4136501"/>
              <a:gd name="connsiteX7" fmla="*/ 4041717 w 5790676"/>
              <a:gd name="connsiteY7" fmla="*/ 1353310 h 4136501"/>
              <a:gd name="connsiteX8" fmla="*/ 3619259 w 5790676"/>
              <a:gd name="connsiteY8" fmla="*/ 2043591 h 4136501"/>
              <a:gd name="connsiteX9" fmla="*/ 2748128 w 5790676"/>
              <a:gd name="connsiteY9" fmla="*/ 2140932 h 4136501"/>
              <a:gd name="connsiteX10" fmla="*/ 2351447 w 5790676"/>
              <a:gd name="connsiteY10" fmla="*/ 1520384 h 4136501"/>
              <a:gd name="connsiteX11" fmla="*/ 2336743 w 5790676"/>
              <a:gd name="connsiteY11" fmla="*/ 745858 h 4136501"/>
              <a:gd name="connsiteX12" fmla="*/ 1614780 w 5790676"/>
              <a:gd name="connsiteY12" fmla="*/ 24893 h 4136501"/>
              <a:gd name="connsiteX13" fmla="*/ 459400 w 5790676"/>
              <a:gd name="connsiteY13" fmla="*/ 259355 h 4136501"/>
              <a:gd name="connsiteX14" fmla="*/ 31750 w 5790676"/>
              <a:gd name="connsiteY14" fmla="*/ 1155115 h 4136501"/>
              <a:gd name="connsiteX15" fmla="*/ 141628 w 5790676"/>
              <a:gd name="connsiteY15" fmla="*/ 2017977 h 4136501"/>
              <a:gd name="connsiteX16" fmla="*/ 82114 w 5790676"/>
              <a:gd name="connsiteY16" fmla="*/ 3120131 h 4136501"/>
              <a:gd name="connsiteX17" fmla="*/ 1071771 w 5790676"/>
              <a:gd name="connsiteY17" fmla="*/ 4110919 h 4136501"/>
              <a:gd name="connsiteX18" fmla="*/ 2705854 w 5790676"/>
              <a:gd name="connsiteY18" fmla="*/ 3849324 h 4136501"/>
              <a:gd name="connsiteX19" fmla="*/ 4227580 w 5790676"/>
              <a:gd name="connsiteY19" fmla="*/ 3980800 h 4136501"/>
              <a:gd name="connsiteX0" fmla="*/ 4206495 w 5769591"/>
              <a:gd name="connsiteY0" fmla="*/ 3980800 h 4128375"/>
              <a:gd name="connsiteX1" fmla="*/ 5351753 w 5769591"/>
              <a:gd name="connsiteY1" fmla="*/ 3585695 h 4128375"/>
              <a:gd name="connsiteX2" fmla="*/ 5744615 w 5769591"/>
              <a:gd name="connsiteY2" fmla="*/ 3151910 h 4128375"/>
              <a:gd name="connsiteX3" fmla="*/ 5716346 w 5769591"/>
              <a:gd name="connsiteY3" fmla="*/ 1788831 h 4128375"/>
              <a:gd name="connsiteX4" fmla="*/ 5608586 w 5769591"/>
              <a:gd name="connsiteY4" fmla="*/ 647770 h 4128375"/>
              <a:gd name="connsiteX5" fmla="*/ 4886178 w 5769591"/>
              <a:gd name="connsiteY5" fmla="*/ 190948 h 4128375"/>
              <a:gd name="connsiteX6" fmla="*/ 4090751 w 5769591"/>
              <a:gd name="connsiteY6" fmla="*/ 625759 h 4128375"/>
              <a:gd name="connsiteX7" fmla="*/ 4020632 w 5769591"/>
              <a:gd name="connsiteY7" fmla="*/ 1353310 h 4128375"/>
              <a:gd name="connsiteX8" fmla="*/ 3598174 w 5769591"/>
              <a:gd name="connsiteY8" fmla="*/ 2043591 h 4128375"/>
              <a:gd name="connsiteX9" fmla="*/ 2727043 w 5769591"/>
              <a:gd name="connsiteY9" fmla="*/ 2140932 h 4128375"/>
              <a:gd name="connsiteX10" fmla="*/ 2330362 w 5769591"/>
              <a:gd name="connsiteY10" fmla="*/ 1520384 h 4128375"/>
              <a:gd name="connsiteX11" fmla="*/ 2315658 w 5769591"/>
              <a:gd name="connsiteY11" fmla="*/ 745858 h 4128375"/>
              <a:gd name="connsiteX12" fmla="*/ 1593695 w 5769591"/>
              <a:gd name="connsiteY12" fmla="*/ 24893 h 4128375"/>
              <a:gd name="connsiteX13" fmla="*/ 438315 w 5769591"/>
              <a:gd name="connsiteY13" fmla="*/ 259355 h 4128375"/>
              <a:gd name="connsiteX14" fmla="*/ 10665 w 5769591"/>
              <a:gd name="connsiteY14" fmla="*/ 1155115 h 4128375"/>
              <a:gd name="connsiteX15" fmla="*/ 120543 w 5769591"/>
              <a:gd name="connsiteY15" fmla="*/ 2017977 h 4128375"/>
              <a:gd name="connsiteX16" fmla="*/ 219817 w 5769591"/>
              <a:gd name="connsiteY16" fmla="*/ 3278919 h 4128375"/>
              <a:gd name="connsiteX17" fmla="*/ 1050686 w 5769591"/>
              <a:gd name="connsiteY17" fmla="*/ 4110919 h 4128375"/>
              <a:gd name="connsiteX18" fmla="*/ 2684769 w 5769591"/>
              <a:gd name="connsiteY18" fmla="*/ 3849324 h 4128375"/>
              <a:gd name="connsiteX19" fmla="*/ 4206495 w 5769591"/>
              <a:gd name="connsiteY19" fmla="*/ 3980800 h 4128375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65751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38374 h 3989374"/>
              <a:gd name="connsiteX19" fmla="*/ 4206495 w 5769591"/>
              <a:gd name="connsiteY19" fmla="*/ 3980800 h 398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9591" h="3989374">
                <a:moveTo>
                  <a:pt x="4206495" y="3980800"/>
                </a:moveTo>
                <a:cubicBezTo>
                  <a:pt x="4660629" y="4044148"/>
                  <a:pt x="5047206" y="3740811"/>
                  <a:pt x="5351753" y="3585695"/>
                </a:cubicBezTo>
                <a:cubicBezTo>
                  <a:pt x="5607021" y="3332021"/>
                  <a:pt x="5683850" y="3451387"/>
                  <a:pt x="5744615" y="3151910"/>
                </a:cubicBezTo>
                <a:cubicBezTo>
                  <a:pt x="5805380" y="2852433"/>
                  <a:pt x="5739017" y="2206188"/>
                  <a:pt x="5716346" y="1788831"/>
                </a:cubicBezTo>
                <a:cubicBezTo>
                  <a:pt x="5693675" y="1371474"/>
                  <a:pt x="5746947" y="914084"/>
                  <a:pt x="5608586" y="647770"/>
                </a:cubicBezTo>
                <a:cubicBezTo>
                  <a:pt x="5470225" y="381456"/>
                  <a:pt x="5139150" y="194616"/>
                  <a:pt x="4886178" y="190948"/>
                </a:cubicBezTo>
                <a:cubicBezTo>
                  <a:pt x="4633206" y="187280"/>
                  <a:pt x="4235009" y="432032"/>
                  <a:pt x="4090751" y="625759"/>
                </a:cubicBezTo>
                <a:cubicBezTo>
                  <a:pt x="3946493" y="819486"/>
                  <a:pt x="4102728" y="1117005"/>
                  <a:pt x="4020632" y="1353310"/>
                </a:cubicBezTo>
                <a:cubicBezTo>
                  <a:pt x="3938536" y="1589615"/>
                  <a:pt x="3813772" y="1912321"/>
                  <a:pt x="3598174" y="2043591"/>
                </a:cubicBezTo>
                <a:cubicBezTo>
                  <a:pt x="3382576" y="2174861"/>
                  <a:pt x="2938345" y="2228133"/>
                  <a:pt x="2727043" y="2140932"/>
                </a:cubicBezTo>
                <a:cubicBezTo>
                  <a:pt x="2515741" y="2053731"/>
                  <a:pt x="2398926" y="1752896"/>
                  <a:pt x="2330362" y="1520384"/>
                </a:cubicBezTo>
                <a:cubicBezTo>
                  <a:pt x="2261798" y="1287872"/>
                  <a:pt x="2438436" y="995106"/>
                  <a:pt x="2315658" y="745858"/>
                </a:cubicBezTo>
                <a:cubicBezTo>
                  <a:pt x="2192880" y="496610"/>
                  <a:pt x="1906585" y="105977"/>
                  <a:pt x="1593695" y="24893"/>
                </a:cubicBezTo>
                <a:cubicBezTo>
                  <a:pt x="1280805" y="-56191"/>
                  <a:pt x="702153" y="70985"/>
                  <a:pt x="438315" y="259355"/>
                </a:cubicBezTo>
                <a:cubicBezTo>
                  <a:pt x="174477" y="447725"/>
                  <a:pt x="63627" y="862011"/>
                  <a:pt x="10665" y="1155115"/>
                </a:cubicBezTo>
                <a:cubicBezTo>
                  <a:pt x="-42297" y="1448219"/>
                  <a:pt x="119157" y="1675770"/>
                  <a:pt x="120543" y="2017977"/>
                </a:cubicBezTo>
                <a:cubicBezTo>
                  <a:pt x="121928" y="2360184"/>
                  <a:pt x="64793" y="2958385"/>
                  <a:pt x="219817" y="3278919"/>
                </a:cubicBezTo>
                <a:cubicBezTo>
                  <a:pt x="374841" y="3599453"/>
                  <a:pt x="638036" y="3847938"/>
                  <a:pt x="1050686" y="3941180"/>
                </a:cubicBezTo>
                <a:cubicBezTo>
                  <a:pt x="1463337" y="4034423"/>
                  <a:pt x="2182112" y="3872417"/>
                  <a:pt x="2695720" y="3838374"/>
                </a:cubicBezTo>
                <a:cubicBezTo>
                  <a:pt x="3209328" y="3804331"/>
                  <a:pt x="3994719" y="3941216"/>
                  <a:pt x="4206495" y="3980800"/>
                </a:cubicBezTo>
                <a:close/>
              </a:path>
            </a:pathLst>
          </a:custGeom>
          <a:noFill/>
          <a:ln w="25400">
            <a:solidFill>
              <a:srgbClr val="FFE900">
                <a:alpha val="497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B85FD61-9316-3D38-5CDB-0C94C03C4B89}"/>
              </a:ext>
            </a:extLst>
          </p:cNvPr>
          <p:cNvSpPr/>
          <p:nvPr/>
        </p:nvSpPr>
        <p:spPr>
          <a:xfrm>
            <a:off x="7747648" y="3744284"/>
            <a:ext cx="3017323" cy="1984452"/>
          </a:xfrm>
          <a:custGeom>
            <a:avLst/>
            <a:gdLst>
              <a:gd name="connsiteX0" fmla="*/ 3262426 w 6065256"/>
              <a:gd name="connsiteY0" fmla="*/ 4148900 h 4344572"/>
              <a:gd name="connsiteX1" fmla="*/ 5423735 w 6065256"/>
              <a:gd name="connsiteY1" fmla="*/ 3974332 h 4344572"/>
              <a:gd name="connsiteX2" fmla="*/ 6063815 w 6065256"/>
              <a:gd name="connsiteY2" fmla="*/ 3192936 h 4344572"/>
              <a:gd name="connsiteX3" fmla="*/ 5606615 w 6065256"/>
              <a:gd name="connsiteY3" fmla="*/ 1912776 h 4344572"/>
              <a:gd name="connsiteX4" fmla="*/ 5914186 w 6065256"/>
              <a:gd name="connsiteY4" fmla="*/ 765620 h 4344572"/>
              <a:gd name="connsiteX5" fmla="*/ 5041349 w 6065256"/>
              <a:gd name="connsiteY5" fmla="*/ 175416 h 4344572"/>
              <a:gd name="connsiteX6" fmla="*/ 4118636 w 6065256"/>
              <a:gd name="connsiteY6" fmla="*/ 674180 h 4344572"/>
              <a:gd name="connsiteX7" fmla="*/ 4359706 w 6065256"/>
              <a:gd name="connsiteY7" fmla="*/ 1488827 h 4344572"/>
              <a:gd name="connsiteX8" fmla="*/ 3727938 w 6065256"/>
              <a:gd name="connsiteY8" fmla="*/ 2577794 h 4344572"/>
              <a:gd name="connsiteX9" fmla="*/ 2771975 w 6065256"/>
              <a:gd name="connsiteY9" fmla="*/ 2527918 h 4344572"/>
              <a:gd name="connsiteX10" fmla="*/ 2256586 w 6065256"/>
              <a:gd name="connsiteY10" fmla="*/ 1671707 h 4344572"/>
              <a:gd name="connsiteX11" fmla="*/ 2738724 w 6065256"/>
              <a:gd name="connsiteY11" fmla="*/ 1006689 h 4344572"/>
              <a:gd name="connsiteX12" fmla="*/ 1799386 w 6065256"/>
              <a:gd name="connsiteY12" fmla="*/ 25787 h 4344572"/>
              <a:gd name="connsiteX13" fmla="*/ 569102 w 6065256"/>
              <a:gd name="connsiteY13" fmla="*/ 358296 h 4344572"/>
              <a:gd name="connsiteX14" fmla="*/ 3836 w 6065256"/>
              <a:gd name="connsiteY14" fmla="*/ 1139692 h 4344572"/>
              <a:gd name="connsiteX15" fmla="*/ 519226 w 6065256"/>
              <a:gd name="connsiteY15" fmla="*/ 2020842 h 4344572"/>
              <a:gd name="connsiteX16" fmla="*/ 12149 w 6065256"/>
              <a:gd name="connsiteY16" fmla="*/ 3192936 h 4344572"/>
              <a:gd name="connsiteX17" fmla="*/ 1150993 w 6065256"/>
              <a:gd name="connsiteY17" fmla="*/ 4331780 h 4344572"/>
              <a:gd name="connsiteX18" fmla="*/ 2805226 w 6065256"/>
              <a:gd name="connsiteY18" fmla="*/ 3824703 h 4344572"/>
              <a:gd name="connsiteX19" fmla="*/ 4232640 w 6065256"/>
              <a:gd name="connsiteY19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5423735 w 6065256"/>
              <a:gd name="connsiteY0" fmla="*/ 3974332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19" fmla="*/ 5423735 w 6065256"/>
              <a:gd name="connsiteY19" fmla="*/ 3974332 h 4344572"/>
              <a:gd name="connsiteX0" fmla="*/ 4232640 w 6065256"/>
              <a:gd name="connsiteY0" fmla="*/ 4127524 h 4344572"/>
              <a:gd name="connsiteX1" fmla="*/ 6063815 w 6065256"/>
              <a:gd name="connsiteY1" fmla="*/ 3192936 h 4344572"/>
              <a:gd name="connsiteX2" fmla="*/ 5606615 w 6065256"/>
              <a:gd name="connsiteY2" fmla="*/ 1912776 h 4344572"/>
              <a:gd name="connsiteX3" fmla="*/ 5914186 w 6065256"/>
              <a:gd name="connsiteY3" fmla="*/ 765620 h 4344572"/>
              <a:gd name="connsiteX4" fmla="*/ 5041349 w 6065256"/>
              <a:gd name="connsiteY4" fmla="*/ 175416 h 4344572"/>
              <a:gd name="connsiteX5" fmla="*/ 4118636 w 6065256"/>
              <a:gd name="connsiteY5" fmla="*/ 674180 h 4344572"/>
              <a:gd name="connsiteX6" fmla="*/ 4359706 w 6065256"/>
              <a:gd name="connsiteY6" fmla="*/ 1488827 h 4344572"/>
              <a:gd name="connsiteX7" fmla="*/ 3727938 w 6065256"/>
              <a:gd name="connsiteY7" fmla="*/ 2577794 h 4344572"/>
              <a:gd name="connsiteX8" fmla="*/ 2771975 w 6065256"/>
              <a:gd name="connsiteY8" fmla="*/ 2527918 h 4344572"/>
              <a:gd name="connsiteX9" fmla="*/ 2256586 w 6065256"/>
              <a:gd name="connsiteY9" fmla="*/ 1671707 h 4344572"/>
              <a:gd name="connsiteX10" fmla="*/ 2738724 w 6065256"/>
              <a:gd name="connsiteY10" fmla="*/ 1006689 h 4344572"/>
              <a:gd name="connsiteX11" fmla="*/ 1799386 w 6065256"/>
              <a:gd name="connsiteY11" fmla="*/ 25787 h 4344572"/>
              <a:gd name="connsiteX12" fmla="*/ 569102 w 6065256"/>
              <a:gd name="connsiteY12" fmla="*/ 358296 h 4344572"/>
              <a:gd name="connsiteX13" fmla="*/ 3836 w 6065256"/>
              <a:gd name="connsiteY13" fmla="*/ 1139692 h 4344572"/>
              <a:gd name="connsiteX14" fmla="*/ 519226 w 6065256"/>
              <a:gd name="connsiteY14" fmla="*/ 2020842 h 4344572"/>
              <a:gd name="connsiteX15" fmla="*/ 12149 w 6065256"/>
              <a:gd name="connsiteY15" fmla="*/ 3192936 h 4344572"/>
              <a:gd name="connsiteX16" fmla="*/ 1150993 w 6065256"/>
              <a:gd name="connsiteY16" fmla="*/ 4331780 h 4344572"/>
              <a:gd name="connsiteX17" fmla="*/ 2805226 w 6065256"/>
              <a:gd name="connsiteY17" fmla="*/ 3824703 h 4344572"/>
              <a:gd name="connsiteX18" fmla="*/ 4232640 w 6065256"/>
              <a:gd name="connsiteY18" fmla="*/ 4127524 h 4344572"/>
              <a:gd name="connsiteX0" fmla="*/ 4232640 w 6061375"/>
              <a:gd name="connsiteY0" fmla="*/ 4127524 h 4344572"/>
              <a:gd name="connsiteX1" fmla="*/ 6059924 w 6061375"/>
              <a:gd name="connsiteY1" fmla="*/ 3196827 h 4344572"/>
              <a:gd name="connsiteX2" fmla="*/ 5606615 w 6061375"/>
              <a:gd name="connsiteY2" fmla="*/ 1912776 h 4344572"/>
              <a:gd name="connsiteX3" fmla="*/ 5914186 w 6061375"/>
              <a:gd name="connsiteY3" fmla="*/ 765620 h 4344572"/>
              <a:gd name="connsiteX4" fmla="*/ 5041349 w 6061375"/>
              <a:gd name="connsiteY4" fmla="*/ 175416 h 4344572"/>
              <a:gd name="connsiteX5" fmla="*/ 4118636 w 6061375"/>
              <a:gd name="connsiteY5" fmla="*/ 674180 h 4344572"/>
              <a:gd name="connsiteX6" fmla="*/ 4359706 w 6061375"/>
              <a:gd name="connsiteY6" fmla="*/ 1488827 h 4344572"/>
              <a:gd name="connsiteX7" fmla="*/ 3727938 w 6061375"/>
              <a:gd name="connsiteY7" fmla="*/ 2577794 h 4344572"/>
              <a:gd name="connsiteX8" fmla="*/ 2771975 w 6061375"/>
              <a:gd name="connsiteY8" fmla="*/ 2527918 h 4344572"/>
              <a:gd name="connsiteX9" fmla="*/ 2256586 w 6061375"/>
              <a:gd name="connsiteY9" fmla="*/ 1671707 h 4344572"/>
              <a:gd name="connsiteX10" fmla="*/ 2738724 w 6061375"/>
              <a:gd name="connsiteY10" fmla="*/ 1006689 h 4344572"/>
              <a:gd name="connsiteX11" fmla="*/ 1799386 w 6061375"/>
              <a:gd name="connsiteY11" fmla="*/ 25787 h 4344572"/>
              <a:gd name="connsiteX12" fmla="*/ 569102 w 6061375"/>
              <a:gd name="connsiteY12" fmla="*/ 358296 h 4344572"/>
              <a:gd name="connsiteX13" fmla="*/ 3836 w 6061375"/>
              <a:gd name="connsiteY13" fmla="*/ 1139692 h 4344572"/>
              <a:gd name="connsiteX14" fmla="*/ 519226 w 6061375"/>
              <a:gd name="connsiteY14" fmla="*/ 2020842 h 4344572"/>
              <a:gd name="connsiteX15" fmla="*/ 12149 w 6061375"/>
              <a:gd name="connsiteY15" fmla="*/ 3192936 h 4344572"/>
              <a:gd name="connsiteX16" fmla="*/ 1150993 w 6061375"/>
              <a:gd name="connsiteY16" fmla="*/ 4331780 h 4344572"/>
              <a:gd name="connsiteX17" fmla="*/ 2805226 w 6061375"/>
              <a:gd name="connsiteY17" fmla="*/ 3824703 h 4344572"/>
              <a:gd name="connsiteX18" fmla="*/ 4232640 w 6061375"/>
              <a:gd name="connsiteY18" fmla="*/ 4127524 h 4344572"/>
              <a:gd name="connsiteX0" fmla="*/ 4232640 w 6099294"/>
              <a:gd name="connsiteY0" fmla="*/ 4127524 h 4344572"/>
              <a:gd name="connsiteX1" fmla="*/ 6059924 w 6099294"/>
              <a:gd name="connsiteY1" fmla="*/ 3196827 h 4344572"/>
              <a:gd name="connsiteX2" fmla="*/ 5606615 w 6099294"/>
              <a:gd name="connsiteY2" fmla="*/ 1912776 h 4344572"/>
              <a:gd name="connsiteX3" fmla="*/ 5914186 w 6099294"/>
              <a:gd name="connsiteY3" fmla="*/ 765620 h 4344572"/>
              <a:gd name="connsiteX4" fmla="*/ 5041349 w 6099294"/>
              <a:gd name="connsiteY4" fmla="*/ 175416 h 4344572"/>
              <a:gd name="connsiteX5" fmla="*/ 4118636 w 6099294"/>
              <a:gd name="connsiteY5" fmla="*/ 674180 h 4344572"/>
              <a:gd name="connsiteX6" fmla="*/ 4359706 w 6099294"/>
              <a:gd name="connsiteY6" fmla="*/ 1488827 h 4344572"/>
              <a:gd name="connsiteX7" fmla="*/ 3727938 w 6099294"/>
              <a:gd name="connsiteY7" fmla="*/ 2577794 h 4344572"/>
              <a:gd name="connsiteX8" fmla="*/ 2771975 w 6099294"/>
              <a:gd name="connsiteY8" fmla="*/ 2527918 h 4344572"/>
              <a:gd name="connsiteX9" fmla="*/ 2256586 w 6099294"/>
              <a:gd name="connsiteY9" fmla="*/ 1671707 h 4344572"/>
              <a:gd name="connsiteX10" fmla="*/ 2738724 w 6099294"/>
              <a:gd name="connsiteY10" fmla="*/ 1006689 h 4344572"/>
              <a:gd name="connsiteX11" fmla="*/ 1799386 w 6099294"/>
              <a:gd name="connsiteY11" fmla="*/ 25787 h 4344572"/>
              <a:gd name="connsiteX12" fmla="*/ 569102 w 6099294"/>
              <a:gd name="connsiteY12" fmla="*/ 358296 h 4344572"/>
              <a:gd name="connsiteX13" fmla="*/ 3836 w 6099294"/>
              <a:gd name="connsiteY13" fmla="*/ 1139692 h 4344572"/>
              <a:gd name="connsiteX14" fmla="*/ 519226 w 6099294"/>
              <a:gd name="connsiteY14" fmla="*/ 2020842 h 4344572"/>
              <a:gd name="connsiteX15" fmla="*/ 12149 w 6099294"/>
              <a:gd name="connsiteY15" fmla="*/ 3192936 h 4344572"/>
              <a:gd name="connsiteX16" fmla="*/ 1150993 w 6099294"/>
              <a:gd name="connsiteY16" fmla="*/ 4331780 h 4344572"/>
              <a:gd name="connsiteX17" fmla="*/ 2805226 w 6099294"/>
              <a:gd name="connsiteY17" fmla="*/ 3824703 h 4344572"/>
              <a:gd name="connsiteX18" fmla="*/ 4232640 w 6099294"/>
              <a:gd name="connsiteY18" fmla="*/ 4127524 h 4344572"/>
              <a:gd name="connsiteX0" fmla="*/ 4232640 w 6060076"/>
              <a:gd name="connsiteY0" fmla="*/ 4127524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232640 w 6060076"/>
              <a:gd name="connsiteY19" fmla="*/ 4127524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4572"/>
              <a:gd name="connsiteX1" fmla="*/ 5549487 w 6060076"/>
              <a:gd name="connsiteY1" fmla="*/ 4037474 h 4344572"/>
              <a:gd name="connsiteX2" fmla="*/ 6059924 w 6060076"/>
              <a:gd name="connsiteY2" fmla="*/ 3196827 h 4344572"/>
              <a:gd name="connsiteX3" fmla="*/ 5606615 w 6060076"/>
              <a:gd name="connsiteY3" fmla="*/ 1912776 h 4344572"/>
              <a:gd name="connsiteX4" fmla="*/ 5914186 w 6060076"/>
              <a:gd name="connsiteY4" fmla="*/ 765620 h 4344572"/>
              <a:gd name="connsiteX5" fmla="*/ 5041349 w 6060076"/>
              <a:gd name="connsiteY5" fmla="*/ 175416 h 4344572"/>
              <a:gd name="connsiteX6" fmla="*/ 4118636 w 6060076"/>
              <a:gd name="connsiteY6" fmla="*/ 674180 h 4344572"/>
              <a:gd name="connsiteX7" fmla="*/ 4359706 w 6060076"/>
              <a:gd name="connsiteY7" fmla="*/ 1488827 h 4344572"/>
              <a:gd name="connsiteX8" fmla="*/ 3727938 w 6060076"/>
              <a:gd name="connsiteY8" fmla="*/ 2577794 h 4344572"/>
              <a:gd name="connsiteX9" fmla="*/ 2771975 w 6060076"/>
              <a:gd name="connsiteY9" fmla="*/ 2527918 h 4344572"/>
              <a:gd name="connsiteX10" fmla="*/ 2256586 w 6060076"/>
              <a:gd name="connsiteY10" fmla="*/ 1671707 h 4344572"/>
              <a:gd name="connsiteX11" fmla="*/ 2738724 w 6060076"/>
              <a:gd name="connsiteY11" fmla="*/ 1006689 h 4344572"/>
              <a:gd name="connsiteX12" fmla="*/ 1799386 w 6060076"/>
              <a:gd name="connsiteY12" fmla="*/ 25787 h 4344572"/>
              <a:gd name="connsiteX13" fmla="*/ 569102 w 6060076"/>
              <a:gd name="connsiteY13" fmla="*/ 358296 h 4344572"/>
              <a:gd name="connsiteX14" fmla="*/ 3836 w 6060076"/>
              <a:gd name="connsiteY14" fmla="*/ 1139692 h 4344572"/>
              <a:gd name="connsiteX15" fmla="*/ 519226 w 6060076"/>
              <a:gd name="connsiteY15" fmla="*/ 2020842 h 4344572"/>
              <a:gd name="connsiteX16" fmla="*/ 12149 w 6060076"/>
              <a:gd name="connsiteY16" fmla="*/ 3192936 h 4344572"/>
              <a:gd name="connsiteX17" fmla="*/ 1150993 w 6060076"/>
              <a:gd name="connsiteY17" fmla="*/ 4331780 h 4344572"/>
              <a:gd name="connsiteX18" fmla="*/ 2805226 w 6060076"/>
              <a:gd name="connsiteY18" fmla="*/ 3824703 h 4344572"/>
              <a:gd name="connsiteX19" fmla="*/ 4361045 w 6060076"/>
              <a:gd name="connsiteY19" fmla="*/ 3983555 h 4344572"/>
              <a:gd name="connsiteX0" fmla="*/ 4361045 w 6060076"/>
              <a:gd name="connsiteY0" fmla="*/ 398355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61045 w 6060076"/>
              <a:gd name="connsiteY19" fmla="*/ 3983555 h 4348267"/>
              <a:gd name="connsiteX0" fmla="*/ 4354949 w 6060076"/>
              <a:gd name="connsiteY0" fmla="*/ 4044515 h 4348267"/>
              <a:gd name="connsiteX1" fmla="*/ 5549487 w 6060076"/>
              <a:gd name="connsiteY1" fmla="*/ 4037474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6060076"/>
              <a:gd name="connsiteY0" fmla="*/ 4044515 h 4348267"/>
              <a:gd name="connsiteX1" fmla="*/ 5549487 w 6060076"/>
              <a:gd name="connsiteY1" fmla="*/ 3775346 h 4348267"/>
              <a:gd name="connsiteX2" fmla="*/ 6059924 w 6060076"/>
              <a:gd name="connsiteY2" fmla="*/ 3196827 h 4348267"/>
              <a:gd name="connsiteX3" fmla="*/ 5606615 w 6060076"/>
              <a:gd name="connsiteY3" fmla="*/ 1912776 h 4348267"/>
              <a:gd name="connsiteX4" fmla="*/ 5914186 w 6060076"/>
              <a:gd name="connsiteY4" fmla="*/ 765620 h 4348267"/>
              <a:gd name="connsiteX5" fmla="*/ 5041349 w 6060076"/>
              <a:gd name="connsiteY5" fmla="*/ 175416 h 4348267"/>
              <a:gd name="connsiteX6" fmla="*/ 4118636 w 6060076"/>
              <a:gd name="connsiteY6" fmla="*/ 674180 h 4348267"/>
              <a:gd name="connsiteX7" fmla="*/ 4359706 w 6060076"/>
              <a:gd name="connsiteY7" fmla="*/ 1488827 h 4348267"/>
              <a:gd name="connsiteX8" fmla="*/ 3727938 w 6060076"/>
              <a:gd name="connsiteY8" fmla="*/ 2577794 h 4348267"/>
              <a:gd name="connsiteX9" fmla="*/ 2771975 w 6060076"/>
              <a:gd name="connsiteY9" fmla="*/ 2527918 h 4348267"/>
              <a:gd name="connsiteX10" fmla="*/ 2256586 w 6060076"/>
              <a:gd name="connsiteY10" fmla="*/ 1671707 h 4348267"/>
              <a:gd name="connsiteX11" fmla="*/ 2738724 w 6060076"/>
              <a:gd name="connsiteY11" fmla="*/ 1006689 h 4348267"/>
              <a:gd name="connsiteX12" fmla="*/ 1799386 w 6060076"/>
              <a:gd name="connsiteY12" fmla="*/ 25787 h 4348267"/>
              <a:gd name="connsiteX13" fmla="*/ 569102 w 6060076"/>
              <a:gd name="connsiteY13" fmla="*/ 358296 h 4348267"/>
              <a:gd name="connsiteX14" fmla="*/ 3836 w 6060076"/>
              <a:gd name="connsiteY14" fmla="*/ 1139692 h 4348267"/>
              <a:gd name="connsiteX15" fmla="*/ 519226 w 6060076"/>
              <a:gd name="connsiteY15" fmla="*/ 2020842 h 4348267"/>
              <a:gd name="connsiteX16" fmla="*/ 12149 w 6060076"/>
              <a:gd name="connsiteY16" fmla="*/ 3192936 h 4348267"/>
              <a:gd name="connsiteX17" fmla="*/ 1150993 w 6060076"/>
              <a:gd name="connsiteY17" fmla="*/ 4331780 h 4348267"/>
              <a:gd name="connsiteX18" fmla="*/ 2811322 w 6060076"/>
              <a:gd name="connsiteY18" fmla="*/ 3885663 h 4348267"/>
              <a:gd name="connsiteX19" fmla="*/ 4354949 w 6060076"/>
              <a:gd name="connsiteY19" fmla="*/ 4044515 h 4348267"/>
              <a:gd name="connsiteX0" fmla="*/ 4354949 w 5980855"/>
              <a:gd name="connsiteY0" fmla="*/ 4044515 h 4348267"/>
              <a:gd name="connsiteX1" fmla="*/ 5549487 w 5980855"/>
              <a:gd name="connsiteY1" fmla="*/ 3775346 h 4348267"/>
              <a:gd name="connsiteX2" fmla="*/ 5980676 w 5980855"/>
              <a:gd name="connsiteY2" fmla="*/ 3166347 h 4348267"/>
              <a:gd name="connsiteX3" fmla="*/ 5606615 w 5980855"/>
              <a:gd name="connsiteY3" fmla="*/ 1912776 h 4348267"/>
              <a:gd name="connsiteX4" fmla="*/ 5914186 w 5980855"/>
              <a:gd name="connsiteY4" fmla="*/ 765620 h 4348267"/>
              <a:gd name="connsiteX5" fmla="*/ 5041349 w 5980855"/>
              <a:gd name="connsiteY5" fmla="*/ 175416 h 4348267"/>
              <a:gd name="connsiteX6" fmla="*/ 4118636 w 5980855"/>
              <a:gd name="connsiteY6" fmla="*/ 674180 h 4348267"/>
              <a:gd name="connsiteX7" fmla="*/ 4359706 w 5980855"/>
              <a:gd name="connsiteY7" fmla="*/ 1488827 h 4348267"/>
              <a:gd name="connsiteX8" fmla="*/ 3727938 w 5980855"/>
              <a:gd name="connsiteY8" fmla="*/ 2577794 h 4348267"/>
              <a:gd name="connsiteX9" fmla="*/ 2771975 w 5980855"/>
              <a:gd name="connsiteY9" fmla="*/ 2527918 h 4348267"/>
              <a:gd name="connsiteX10" fmla="*/ 2256586 w 5980855"/>
              <a:gd name="connsiteY10" fmla="*/ 1671707 h 4348267"/>
              <a:gd name="connsiteX11" fmla="*/ 2738724 w 5980855"/>
              <a:gd name="connsiteY11" fmla="*/ 1006689 h 4348267"/>
              <a:gd name="connsiteX12" fmla="*/ 1799386 w 5980855"/>
              <a:gd name="connsiteY12" fmla="*/ 25787 h 4348267"/>
              <a:gd name="connsiteX13" fmla="*/ 569102 w 5980855"/>
              <a:gd name="connsiteY13" fmla="*/ 358296 h 4348267"/>
              <a:gd name="connsiteX14" fmla="*/ 3836 w 5980855"/>
              <a:gd name="connsiteY14" fmla="*/ 1139692 h 4348267"/>
              <a:gd name="connsiteX15" fmla="*/ 519226 w 5980855"/>
              <a:gd name="connsiteY15" fmla="*/ 2020842 h 4348267"/>
              <a:gd name="connsiteX16" fmla="*/ 12149 w 5980855"/>
              <a:gd name="connsiteY16" fmla="*/ 3192936 h 4348267"/>
              <a:gd name="connsiteX17" fmla="*/ 1150993 w 5980855"/>
              <a:gd name="connsiteY17" fmla="*/ 4331780 h 4348267"/>
              <a:gd name="connsiteX18" fmla="*/ 2811322 w 5980855"/>
              <a:gd name="connsiteY18" fmla="*/ 3885663 h 4348267"/>
              <a:gd name="connsiteX19" fmla="*/ 4354949 w 5980855"/>
              <a:gd name="connsiteY19" fmla="*/ 4044515 h 4348267"/>
              <a:gd name="connsiteX0" fmla="*/ 4354949 w 5982785"/>
              <a:gd name="connsiteY0" fmla="*/ 4044515 h 4348267"/>
              <a:gd name="connsiteX1" fmla="*/ 5549487 w 5982785"/>
              <a:gd name="connsiteY1" fmla="*/ 3775346 h 4348267"/>
              <a:gd name="connsiteX2" fmla="*/ 5980676 w 5982785"/>
              <a:gd name="connsiteY2" fmla="*/ 3166347 h 4348267"/>
              <a:gd name="connsiteX3" fmla="*/ 5722439 w 5982785"/>
              <a:gd name="connsiteY3" fmla="*/ 1912776 h 4348267"/>
              <a:gd name="connsiteX4" fmla="*/ 5914186 w 5982785"/>
              <a:gd name="connsiteY4" fmla="*/ 765620 h 4348267"/>
              <a:gd name="connsiteX5" fmla="*/ 5041349 w 5982785"/>
              <a:gd name="connsiteY5" fmla="*/ 175416 h 4348267"/>
              <a:gd name="connsiteX6" fmla="*/ 4118636 w 5982785"/>
              <a:gd name="connsiteY6" fmla="*/ 674180 h 4348267"/>
              <a:gd name="connsiteX7" fmla="*/ 4359706 w 5982785"/>
              <a:gd name="connsiteY7" fmla="*/ 1488827 h 4348267"/>
              <a:gd name="connsiteX8" fmla="*/ 3727938 w 5982785"/>
              <a:gd name="connsiteY8" fmla="*/ 2577794 h 4348267"/>
              <a:gd name="connsiteX9" fmla="*/ 2771975 w 5982785"/>
              <a:gd name="connsiteY9" fmla="*/ 2527918 h 4348267"/>
              <a:gd name="connsiteX10" fmla="*/ 2256586 w 5982785"/>
              <a:gd name="connsiteY10" fmla="*/ 1671707 h 4348267"/>
              <a:gd name="connsiteX11" fmla="*/ 2738724 w 5982785"/>
              <a:gd name="connsiteY11" fmla="*/ 1006689 h 4348267"/>
              <a:gd name="connsiteX12" fmla="*/ 1799386 w 5982785"/>
              <a:gd name="connsiteY12" fmla="*/ 25787 h 4348267"/>
              <a:gd name="connsiteX13" fmla="*/ 569102 w 5982785"/>
              <a:gd name="connsiteY13" fmla="*/ 358296 h 4348267"/>
              <a:gd name="connsiteX14" fmla="*/ 3836 w 5982785"/>
              <a:gd name="connsiteY14" fmla="*/ 1139692 h 4348267"/>
              <a:gd name="connsiteX15" fmla="*/ 519226 w 5982785"/>
              <a:gd name="connsiteY15" fmla="*/ 2020842 h 4348267"/>
              <a:gd name="connsiteX16" fmla="*/ 12149 w 5982785"/>
              <a:gd name="connsiteY16" fmla="*/ 3192936 h 4348267"/>
              <a:gd name="connsiteX17" fmla="*/ 1150993 w 5982785"/>
              <a:gd name="connsiteY17" fmla="*/ 4331780 h 4348267"/>
              <a:gd name="connsiteX18" fmla="*/ 2811322 w 5982785"/>
              <a:gd name="connsiteY18" fmla="*/ 3885663 h 4348267"/>
              <a:gd name="connsiteX19" fmla="*/ 4354949 w 5982785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41349 w 5982897"/>
              <a:gd name="connsiteY5" fmla="*/ 175416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18636 w 5982897"/>
              <a:gd name="connsiteY6" fmla="*/ 674180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359706 w 5982897"/>
              <a:gd name="connsiteY7" fmla="*/ 1488827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727938 w 5982897"/>
              <a:gd name="connsiteY8" fmla="*/ 2577794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771975 w 5982897"/>
              <a:gd name="connsiteY9" fmla="*/ 2527918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256586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738724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4044515 h 4348267"/>
              <a:gd name="connsiteX1" fmla="*/ 5549487 w 5982897"/>
              <a:gd name="connsiteY1" fmla="*/ 3775346 h 4348267"/>
              <a:gd name="connsiteX2" fmla="*/ 5980676 w 5982897"/>
              <a:gd name="connsiteY2" fmla="*/ 3166347 h 4348267"/>
              <a:gd name="connsiteX3" fmla="*/ 5722439 w 5982897"/>
              <a:gd name="connsiteY3" fmla="*/ 1912776 h 4348267"/>
              <a:gd name="connsiteX4" fmla="*/ 5822746 w 5982897"/>
              <a:gd name="connsiteY4" fmla="*/ 771716 h 4348267"/>
              <a:gd name="connsiteX5" fmla="*/ 5029157 w 5982897"/>
              <a:gd name="connsiteY5" fmla="*/ 254664 h 4348267"/>
              <a:gd name="connsiteX6" fmla="*/ 4173500 w 5982897"/>
              <a:gd name="connsiteY6" fmla="*/ 716852 h 4348267"/>
              <a:gd name="connsiteX7" fmla="*/ 4262170 w 5982897"/>
              <a:gd name="connsiteY7" fmla="*/ 1482731 h 4348267"/>
              <a:gd name="connsiteX8" fmla="*/ 3642594 w 5982897"/>
              <a:gd name="connsiteY8" fmla="*/ 2474162 h 4348267"/>
              <a:gd name="connsiteX9" fmla="*/ 2820743 w 5982897"/>
              <a:gd name="connsiteY9" fmla="*/ 2418190 h 4348267"/>
              <a:gd name="connsiteX10" fmla="*/ 2341930 w 5982897"/>
              <a:gd name="connsiteY10" fmla="*/ 1671707 h 4348267"/>
              <a:gd name="connsiteX11" fmla="*/ 2622900 w 5982897"/>
              <a:gd name="connsiteY11" fmla="*/ 1006689 h 4348267"/>
              <a:gd name="connsiteX12" fmla="*/ 1799386 w 5982897"/>
              <a:gd name="connsiteY12" fmla="*/ 25787 h 4348267"/>
              <a:gd name="connsiteX13" fmla="*/ 569102 w 5982897"/>
              <a:gd name="connsiteY13" fmla="*/ 358296 h 4348267"/>
              <a:gd name="connsiteX14" fmla="*/ 3836 w 5982897"/>
              <a:gd name="connsiteY14" fmla="*/ 1139692 h 4348267"/>
              <a:gd name="connsiteX15" fmla="*/ 519226 w 5982897"/>
              <a:gd name="connsiteY15" fmla="*/ 2020842 h 4348267"/>
              <a:gd name="connsiteX16" fmla="*/ 12149 w 5982897"/>
              <a:gd name="connsiteY16" fmla="*/ 3192936 h 4348267"/>
              <a:gd name="connsiteX17" fmla="*/ 1150993 w 5982897"/>
              <a:gd name="connsiteY17" fmla="*/ 4331780 h 4348267"/>
              <a:gd name="connsiteX18" fmla="*/ 2811322 w 5982897"/>
              <a:gd name="connsiteY18" fmla="*/ 3885663 h 4348267"/>
              <a:gd name="connsiteX19" fmla="*/ 4354949 w 5982897"/>
              <a:gd name="connsiteY19" fmla="*/ 4044515 h 4348267"/>
              <a:gd name="connsiteX0" fmla="*/ 4354949 w 5982897"/>
              <a:gd name="connsiteY0" fmla="*/ 3971204 h 4274956"/>
              <a:gd name="connsiteX1" fmla="*/ 5549487 w 5982897"/>
              <a:gd name="connsiteY1" fmla="*/ 3702035 h 4274956"/>
              <a:gd name="connsiteX2" fmla="*/ 5980676 w 5982897"/>
              <a:gd name="connsiteY2" fmla="*/ 3093036 h 4274956"/>
              <a:gd name="connsiteX3" fmla="*/ 5722439 w 5982897"/>
              <a:gd name="connsiteY3" fmla="*/ 1839465 h 4274956"/>
              <a:gd name="connsiteX4" fmla="*/ 5822746 w 5982897"/>
              <a:gd name="connsiteY4" fmla="*/ 698405 h 4274956"/>
              <a:gd name="connsiteX5" fmla="*/ 5029157 w 5982897"/>
              <a:gd name="connsiteY5" fmla="*/ 181353 h 4274956"/>
              <a:gd name="connsiteX6" fmla="*/ 4173500 w 5982897"/>
              <a:gd name="connsiteY6" fmla="*/ 643541 h 4274956"/>
              <a:gd name="connsiteX7" fmla="*/ 4262170 w 5982897"/>
              <a:gd name="connsiteY7" fmla="*/ 1409420 h 4274956"/>
              <a:gd name="connsiteX8" fmla="*/ 3642594 w 5982897"/>
              <a:gd name="connsiteY8" fmla="*/ 2400851 h 4274956"/>
              <a:gd name="connsiteX9" fmla="*/ 2820743 w 5982897"/>
              <a:gd name="connsiteY9" fmla="*/ 2344879 h 4274956"/>
              <a:gd name="connsiteX10" fmla="*/ 2341930 w 5982897"/>
              <a:gd name="connsiteY10" fmla="*/ 1598396 h 4274956"/>
              <a:gd name="connsiteX11" fmla="*/ 2622900 w 5982897"/>
              <a:gd name="connsiteY11" fmla="*/ 933378 h 4274956"/>
              <a:gd name="connsiteX12" fmla="*/ 1775002 w 5982897"/>
              <a:gd name="connsiteY12" fmla="*/ 31724 h 4274956"/>
              <a:gd name="connsiteX13" fmla="*/ 569102 w 5982897"/>
              <a:gd name="connsiteY13" fmla="*/ 284985 h 4274956"/>
              <a:gd name="connsiteX14" fmla="*/ 3836 w 5982897"/>
              <a:gd name="connsiteY14" fmla="*/ 1066381 h 4274956"/>
              <a:gd name="connsiteX15" fmla="*/ 519226 w 5982897"/>
              <a:gd name="connsiteY15" fmla="*/ 1947531 h 4274956"/>
              <a:gd name="connsiteX16" fmla="*/ 12149 w 5982897"/>
              <a:gd name="connsiteY16" fmla="*/ 3119625 h 4274956"/>
              <a:gd name="connsiteX17" fmla="*/ 1150993 w 5982897"/>
              <a:gd name="connsiteY17" fmla="*/ 4258469 h 4274956"/>
              <a:gd name="connsiteX18" fmla="*/ 2811322 w 5982897"/>
              <a:gd name="connsiteY18" fmla="*/ 3812352 h 4274956"/>
              <a:gd name="connsiteX19" fmla="*/ 4354949 w 5982897"/>
              <a:gd name="connsiteY19" fmla="*/ 3971204 h 4274956"/>
              <a:gd name="connsiteX0" fmla="*/ 4354949 w 5982897"/>
              <a:gd name="connsiteY0" fmla="*/ 3966349 h 4270101"/>
              <a:gd name="connsiteX1" fmla="*/ 5549487 w 5982897"/>
              <a:gd name="connsiteY1" fmla="*/ 3697180 h 4270101"/>
              <a:gd name="connsiteX2" fmla="*/ 5980676 w 5982897"/>
              <a:gd name="connsiteY2" fmla="*/ 3088181 h 4270101"/>
              <a:gd name="connsiteX3" fmla="*/ 5722439 w 5982897"/>
              <a:gd name="connsiteY3" fmla="*/ 1834610 h 4270101"/>
              <a:gd name="connsiteX4" fmla="*/ 5822746 w 5982897"/>
              <a:gd name="connsiteY4" fmla="*/ 693550 h 4270101"/>
              <a:gd name="connsiteX5" fmla="*/ 5029157 w 5982897"/>
              <a:gd name="connsiteY5" fmla="*/ 176498 h 4270101"/>
              <a:gd name="connsiteX6" fmla="*/ 4173500 w 5982897"/>
              <a:gd name="connsiteY6" fmla="*/ 638686 h 4270101"/>
              <a:gd name="connsiteX7" fmla="*/ 4262170 w 5982897"/>
              <a:gd name="connsiteY7" fmla="*/ 1404565 h 4270101"/>
              <a:gd name="connsiteX8" fmla="*/ 3642594 w 5982897"/>
              <a:gd name="connsiteY8" fmla="*/ 2395996 h 4270101"/>
              <a:gd name="connsiteX9" fmla="*/ 2820743 w 5982897"/>
              <a:gd name="connsiteY9" fmla="*/ 2340024 h 4270101"/>
              <a:gd name="connsiteX10" fmla="*/ 2341930 w 5982897"/>
              <a:gd name="connsiteY10" fmla="*/ 1593541 h 4270101"/>
              <a:gd name="connsiteX11" fmla="*/ 2622900 w 5982897"/>
              <a:gd name="connsiteY11" fmla="*/ 928523 h 4270101"/>
              <a:gd name="connsiteX12" fmla="*/ 1775002 w 5982897"/>
              <a:gd name="connsiteY12" fmla="*/ 26869 h 4270101"/>
              <a:gd name="connsiteX13" fmla="*/ 581294 w 5982897"/>
              <a:gd name="connsiteY13" fmla="*/ 310610 h 4270101"/>
              <a:gd name="connsiteX14" fmla="*/ 3836 w 5982897"/>
              <a:gd name="connsiteY14" fmla="*/ 1061526 h 4270101"/>
              <a:gd name="connsiteX15" fmla="*/ 519226 w 5982897"/>
              <a:gd name="connsiteY15" fmla="*/ 1942676 h 4270101"/>
              <a:gd name="connsiteX16" fmla="*/ 12149 w 5982897"/>
              <a:gd name="connsiteY16" fmla="*/ 3114770 h 4270101"/>
              <a:gd name="connsiteX17" fmla="*/ 1150993 w 5982897"/>
              <a:gd name="connsiteY17" fmla="*/ 4253614 h 4270101"/>
              <a:gd name="connsiteX18" fmla="*/ 2811322 w 5982897"/>
              <a:gd name="connsiteY18" fmla="*/ 3807497 h 4270101"/>
              <a:gd name="connsiteX19" fmla="*/ 4354949 w 5982897"/>
              <a:gd name="connsiteY19" fmla="*/ 3966349 h 4270101"/>
              <a:gd name="connsiteX0" fmla="*/ 4354949 w 5982897"/>
              <a:gd name="connsiteY0" fmla="*/ 3966678 h 4270430"/>
              <a:gd name="connsiteX1" fmla="*/ 5549487 w 5982897"/>
              <a:gd name="connsiteY1" fmla="*/ 3697509 h 4270430"/>
              <a:gd name="connsiteX2" fmla="*/ 5980676 w 5982897"/>
              <a:gd name="connsiteY2" fmla="*/ 3088510 h 4270430"/>
              <a:gd name="connsiteX3" fmla="*/ 5722439 w 5982897"/>
              <a:gd name="connsiteY3" fmla="*/ 1834939 h 4270430"/>
              <a:gd name="connsiteX4" fmla="*/ 5822746 w 5982897"/>
              <a:gd name="connsiteY4" fmla="*/ 693879 h 4270430"/>
              <a:gd name="connsiteX5" fmla="*/ 5029157 w 5982897"/>
              <a:gd name="connsiteY5" fmla="*/ 176827 h 4270430"/>
              <a:gd name="connsiteX6" fmla="*/ 4173500 w 5982897"/>
              <a:gd name="connsiteY6" fmla="*/ 639015 h 4270430"/>
              <a:gd name="connsiteX7" fmla="*/ 4262170 w 5982897"/>
              <a:gd name="connsiteY7" fmla="*/ 1404894 h 4270430"/>
              <a:gd name="connsiteX8" fmla="*/ 3642594 w 5982897"/>
              <a:gd name="connsiteY8" fmla="*/ 2396325 h 4270430"/>
              <a:gd name="connsiteX9" fmla="*/ 2820743 w 5982897"/>
              <a:gd name="connsiteY9" fmla="*/ 2340353 h 4270430"/>
              <a:gd name="connsiteX10" fmla="*/ 2341930 w 5982897"/>
              <a:gd name="connsiteY10" fmla="*/ 1593870 h 4270430"/>
              <a:gd name="connsiteX11" fmla="*/ 2622900 w 5982897"/>
              <a:gd name="connsiteY11" fmla="*/ 928852 h 4270430"/>
              <a:gd name="connsiteX12" fmla="*/ 1775002 w 5982897"/>
              <a:gd name="connsiteY12" fmla="*/ 27198 h 4270430"/>
              <a:gd name="connsiteX13" fmla="*/ 581294 w 5982897"/>
              <a:gd name="connsiteY13" fmla="*/ 310939 h 4270430"/>
              <a:gd name="connsiteX14" fmla="*/ 76988 w 5982897"/>
              <a:gd name="connsiteY14" fmla="*/ 1086239 h 4270430"/>
              <a:gd name="connsiteX15" fmla="*/ 519226 w 5982897"/>
              <a:gd name="connsiteY15" fmla="*/ 1943005 h 4270430"/>
              <a:gd name="connsiteX16" fmla="*/ 12149 w 5982897"/>
              <a:gd name="connsiteY16" fmla="*/ 3115099 h 4270430"/>
              <a:gd name="connsiteX17" fmla="*/ 1150993 w 5982897"/>
              <a:gd name="connsiteY17" fmla="*/ 4253943 h 4270430"/>
              <a:gd name="connsiteX18" fmla="*/ 2811322 w 5982897"/>
              <a:gd name="connsiteY18" fmla="*/ 3807826 h 4270430"/>
              <a:gd name="connsiteX19" fmla="*/ 4354949 w 5982897"/>
              <a:gd name="connsiteY19" fmla="*/ 3966678 h 4270430"/>
              <a:gd name="connsiteX0" fmla="*/ 4360415 w 5988363"/>
              <a:gd name="connsiteY0" fmla="*/ 3966678 h 4270430"/>
              <a:gd name="connsiteX1" fmla="*/ 5554953 w 5988363"/>
              <a:gd name="connsiteY1" fmla="*/ 3697509 h 4270430"/>
              <a:gd name="connsiteX2" fmla="*/ 5986142 w 5988363"/>
              <a:gd name="connsiteY2" fmla="*/ 3088510 h 4270430"/>
              <a:gd name="connsiteX3" fmla="*/ 5727905 w 5988363"/>
              <a:gd name="connsiteY3" fmla="*/ 1834939 h 4270430"/>
              <a:gd name="connsiteX4" fmla="*/ 5828212 w 5988363"/>
              <a:gd name="connsiteY4" fmla="*/ 693879 h 4270430"/>
              <a:gd name="connsiteX5" fmla="*/ 5034623 w 5988363"/>
              <a:gd name="connsiteY5" fmla="*/ 176827 h 4270430"/>
              <a:gd name="connsiteX6" fmla="*/ 4178966 w 5988363"/>
              <a:gd name="connsiteY6" fmla="*/ 639015 h 4270430"/>
              <a:gd name="connsiteX7" fmla="*/ 4267636 w 5988363"/>
              <a:gd name="connsiteY7" fmla="*/ 1404894 h 4270430"/>
              <a:gd name="connsiteX8" fmla="*/ 3648060 w 5988363"/>
              <a:gd name="connsiteY8" fmla="*/ 2396325 h 4270430"/>
              <a:gd name="connsiteX9" fmla="*/ 2826209 w 5988363"/>
              <a:gd name="connsiteY9" fmla="*/ 2340353 h 4270430"/>
              <a:gd name="connsiteX10" fmla="*/ 2347396 w 5988363"/>
              <a:gd name="connsiteY10" fmla="*/ 1593870 h 4270430"/>
              <a:gd name="connsiteX11" fmla="*/ 2628366 w 5988363"/>
              <a:gd name="connsiteY11" fmla="*/ 928852 h 4270430"/>
              <a:gd name="connsiteX12" fmla="*/ 1780468 w 5988363"/>
              <a:gd name="connsiteY12" fmla="*/ 27198 h 4270430"/>
              <a:gd name="connsiteX13" fmla="*/ 586760 w 5988363"/>
              <a:gd name="connsiteY13" fmla="*/ 310939 h 4270430"/>
              <a:gd name="connsiteX14" fmla="*/ 82454 w 5988363"/>
              <a:gd name="connsiteY14" fmla="*/ 1086239 h 4270430"/>
              <a:gd name="connsiteX15" fmla="*/ 433252 w 5988363"/>
              <a:gd name="connsiteY15" fmla="*/ 1949101 h 4270430"/>
              <a:gd name="connsiteX16" fmla="*/ 17615 w 5988363"/>
              <a:gd name="connsiteY16" fmla="*/ 3115099 h 4270430"/>
              <a:gd name="connsiteX17" fmla="*/ 1156459 w 5988363"/>
              <a:gd name="connsiteY17" fmla="*/ 4253943 h 4270430"/>
              <a:gd name="connsiteX18" fmla="*/ 2816788 w 5988363"/>
              <a:gd name="connsiteY18" fmla="*/ 3807826 h 4270430"/>
              <a:gd name="connsiteX19" fmla="*/ 4360415 w 5988363"/>
              <a:gd name="connsiteY19" fmla="*/ 3966678 h 4270430"/>
              <a:gd name="connsiteX0" fmla="*/ 4279214 w 5907162"/>
              <a:gd name="connsiteY0" fmla="*/ 3966678 h 4269705"/>
              <a:gd name="connsiteX1" fmla="*/ 5473752 w 5907162"/>
              <a:gd name="connsiteY1" fmla="*/ 3697509 h 4269705"/>
              <a:gd name="connsiteX2" fmla="*/ 5904941 w 5907162"/>
              <a:gd name="connsiteY2" fmla="*/ 3088510 h 4269705"/>
              <a:gd name="connsiteX3" fmla="*/ 5646704 w 5907162"/>
              <a:gd name="connsiteY3" fmla="*/ 1834939 h 4269705"/>
              <a:gd name="connsiteX4" fmla="*/ 5747011 w 5907162"/>
              <a:gd name="connsiteY4" fmla="*/ 693879 h 4269705"/>
              <a:gd name="connsiteX5" fmla="*/ 4953422 w 5907162"/>
              <a:gd name="connsiteY5" fmla="*/ 176827 h 4269705"/>
              <a:gd name="connsiteX6" fmla="*/ 4097765 w 5907162"/>
              <a:gd name="connsiteY6" fmla="*/ 639015 h 4269705"/>
              <a:gd name="connsiteX7" fmla="*/ 4186435 w 5907162"/>
              <a:gd name="connsiteY7" fmla="*/ 1404894 h 4269705"/>
              <a:gd name="connsiteX8" fmla="*/ 3566859 w 5907162"/>
              <a:gd name="connsiteY8" fmla="*/ 2396325 h 4269705"/>
              <a:gd name="connsiteX9" fmla="*/ 2745008 w 5907162"/>
              <a:gd name="connsiteY9" fmla="*/ 2340353 h 4269705"/>
              <a:gd name="connsiteX10" fmla="*/ 2266195 w 5907162"/>
              <a:gd name="connsiteY10" fmla="*/ 1593870 h 4269705"/>
              <a:gd name="connsiteX11" fmla="*/ 2547165 w 5907162"/>
              <a:gd name="connsiteY11" fmla="*/ 928852 h 4269705"/>
              <a:gd name="connsiteX12" fmla="*/ 1699267 w 5907162"/>
              <a:gd name="connsiteY12" fmla="*/ 27198 h 4269705"/>
              <a:gd name="connsiteX13" fmla="*/ 505559 w 5907162"/>
              <a:gd name="connsiteY13" fmla="*/ 310939 h 4269705"/>
              <a:gd name="connsiteX14" fmla="*/ 1253 w 5907162"/>
              <a:gd name="connsiteY14" fmla="*/ 1086239 h 4269705"/>
              <a:gd name="connsiteX15" fmla="*/ 352051 w 5907162"/>
              <a:gd name="connsiteY15" fmla="*/ 1949101 h 4269705"/>
              <a:gd name="connsiteX16" fmla="*/ 46142 w 5907162"/>
              <a:gd name="connsiteY16" fmla="*/ 3133387 h 4269705"/>
              <a:gd name="connsiteX17" fmla="*/ 1075258 w 5907162"/>
              <a:gd name="connsiteY17" fmla="*/ 4253943 h 4269705"/>
              <a:gd name="connsiteX18" fmla="*/ 2735587 w 5907162"/>
              <a:gd name="connsiteY18" fmla="*/ 3807826 h 4269705"/>
              <a:gd name="connsiteX19" fmla="*/ 4279214 w 5907162"/>
              <a:gd name="connsiteY19" fmla="*/ 3966678 h 4269705"/>
              <a:gd name="connsiteX0" fmla="*/ 4279214 w 5907162"/>
              <a:gd name="connsiteY0" fmla="*/ 3966678 h 4181079"/>
              <a:gd name="connsiteX1" fmla="*/ 5473752 w 5907162"/>
              <a:gd name="connsiteY1" fmla="*/ 3697509 h 4181079"/>
              <a:gd name="connsiteX2" fmla="*/ 5904941 w 5907162"/>
              <a:gd name="connsiteY2" fmla="*/ 3088510 h 4181079"/>
              <a:gd name="connsiteX3" fmla="*/ 5646704 w 5907162"/>
              <a:gd name="connsiteY3" fmla="*/ 1834939 h 4181079"/>
              <a:gd name="connsiteX4" fmla="*/ 5747011 w 5907162"/>
              <a:gd name="connsiteY4" fmla="*/ 693879 h 4181079"/>
              <a:gd name="connsiteX5" fmla="*/ 4953422 w 5907162"/>
              <a:gd name="connsiteY5" fmla="*/ 176827 h 4181079"/>
              <a:gd name="connsiteX6" fmla="*/ 4097765 w 5907162"/>
              <a:gd name="connsiteY6" fmla="*/ 639015 h 4181079"/>
              <a:gd name="connsiteX7" fmla="*/ 4186435 w 5907162"/>
              <a:gd name="connsiteY7" fmla="*/ 1404894 h 4181079"/>
              <a:gd name="connsiteX8" fmla="*/ 3566859 w 5907162"/>
              <a:gd name="connsiteY8" fmla="*/ 2396325 h 4181079"/>
              <a:gd name="connsiteX9" fmla="*/ 2745008 w 5907162"/>
              <a:gd name="connsiteY9" fmla="*/ 2340353 h 4181079"/>
              <a:gd name="connsiteX10" fmla="*/ 2266195 w 5907162"/>
              <a:gd name="connsiteY10" fmla="*/ 1593870 h 4181079"/>
              <a:gd name="connsiteX11" fmla="*/ 2547165 w 5907162"/>
              <a:gd name="connsiteY11" fmla="*/ 928852 h 4181079"/>
              <a:gd name="connsiteX12" fmla="*/ 1699267 w 5907162"/>
              <a:gd name="connsiteY12" fmla="*/ 27198 h 4181079"/>
              <a:gd name="connsiteX13" fmla="*/ 505559 w 5907162"/>
              <a:gd name="connsiteY13" fmla="*/ 310939 h 4181079"/>
              <a:gd name="connsiteX14" fmla="*/ 1253 w 5907162"/>
              <a:gd name="connsiteY14" fmla="*/ 1086239 h 4181079"/>
              <a:gd name="connsiteX15" fmla="*/ 352051 w 5907162"/>
              <a:gd name="connsiteY15" fmla="*/ 1949101 h 4181079"/>
              <a:gd name="connsiteX16" fmla="*/ 46142 w 5907162"/>
              <a:gd name="connsiteY16" fmla="*/ 3133387 h 4181079"/>
              <a:gd name="connsiteX17" fmla="*/ 1117930 w 5907162"/>
              <a:gd name="connsiteY17" fmla="*/ 4162503 h 4181079"/>
              <a:gd name="connsiteX18" fmla="*/ 2735587 w 5907162"/>
              <a:gd name="connsiteY18" fmla="*/ 3807826 h 4181079"/>
              <a:gd name="connsiteX19" fmla="*/ 4279214 w 5907162"/>
              <a:gd name="connsiteY19" fmla="*/ 3966678 h 4181079"/>
              <a:gd name="connsiteX0" fmla="*/ 4279214 w 5907162"/>
              <a:gd name="connsiteY0" fmla="*/ 3966678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9214 w 5907162"/>
              <a:gd name="connsiteY19" fmla="*/ 3966678 h 4190156"/>
              <a:gd name="connsiteX0" fmla="*/ 4273739 w 5907162"/>
              <a:gd name="connsiteY0" fmla="*/ 4032384 h 4190156"/>
              <a:gd name="connsiteX1" fmla="*/ 5473752 w 5907162"/>
              <a:gd name="connsiteY1" fmla="*/ 3697509 h 4190156"/>
              <a:gd name="connsiteX2" fmla="*/ 5904941 w 5907162"/>
              <a:gd name="connsiteY2" fmla="*/ 3088510 h 4190156"/>
              <a:gd name="connsiteX3" fmla="*/ 5646704 w 5907162"/>
              <a:gd name="connsiteY3" fmla="*/ 1834939 h 4190156"/>
              <a:gd name="connsiteX4" fmla="*/ 5747011 w 5907162"/>
              <a:gd name="connsiteY4" fmla="*/ 693879 h 4190156"/>
              <a:gd name="connsiteX5" fmla="*/ 4953422 w 5907162"/>
              <a:gd name="connsiteY5" fmla="*/ 176827 h 4190156"/>
              <a:gd name="connsiteX6" fmla="*/ 4097765 w 5907162"/>
              <a:gd name="connsiteY6" fmla="*/ 639015 h 4190156"/>
              <a:gd name="connsiteX7" fmla="*/ 4186435 w 5907162"/>
              <a:gd name="connsiteY7" fmla="*/ 1404894 h 4190156"/>
              <a:gd name="connsiteX8" fmla="*/ 3566859 w 5907162"/>
              <a:gd name="connsiteY8" fmla="*/ 2396325 h 4190156"/>
              <a:gd name="connsiteX9" fmla="*/ 2745008 w 5907162"/>
              <a:gd name="connsiteY9" fmla="*/ 2340353 h 4190156"/>
              <a:gd name="connsiteX10" fmla="*/ 2266195 w 5907162"/>
              <a:gd name="connsiteY10" fmla="*/ 1593870 h 4190156"/>
              <a:gd name="connsiteX11" fmla="*/ 2547165 w 5907162"/>
              <a:gd name="connsiteY11" fmla="*/ 928852 h 4190156"/>
              <a:gd name="connsiteX12" fmla="*/ 1699267 w 5907162"/>
              <a:gd name="connsiteY12" fmla="*/ 27198 h 4190156"/>
              <a:gd name="connsiteX13" fmla="*/ 505559 w 5907162"/>
              <a:gd name="connsiteY13" fmla="*/ 310939 h 4190156"/>
              <a:gd name="connsiteX14" fmla="*/ 1253 w 5907162"/>
              <a:gd name="connsiteY14" fmla="*/ 1086239 h 4190156"/>
              <a:gd name="connsiteX15" fmla="*/ 352051 w 5907162"/>
              <a:gd name="connsiteY15" fmla="*/ 1949101 h 4190156"/>
              <a:gd name="connsiteX16" fmla="*/ 46142 w 5907162"/>
              <a:gd name="connsiteY16" fmla="*/ 3133387 h 4190156"/>
              <a:gd name="connsiteX17" fmla="*/ 1117930 w 5907162"/>
              <a:gd name="connsiteY17" fmla="*/ 4162503 h 4190156"/>
              <a:gd name="connsiteX18" fmla="*/ 2752013 w 5907162"/>
              <a:gd name="connsiteY18" fmla="*/ 3900908 h 4190156"/>
              <a:gd name="connsiteX19" fmla="*/ 4273739 w 5907162"/>
              <a:gd name="connsiteY19" fmla="*/ 4032384 h 4190156"/>
              <a:gd name="connsiteX0" fmla="*/ 4273739 w 5908591"/>
              <a:gd name="connsiteY0" fmla="*/ 4032384 h 4190156"/>
              <a:gd name="connsiteX1" fmla="*/ 5418997 w 5908591"/>
              <a:gd name="connsiteY1" fmla="*/ 3637279 h 4190156"/>
              <a:gd name="connsiteX2" fmla="*/ 5904941 w 5908591"/>
              <a:gd name="connsiteY2" fmla="*/ 3088510 h 4190156"/>
              <a:gd name="connsiteX3" fmla="*/ 5646704 w 5908591"/>
              <a:gd name="connsiteY3" fmla="*/ 1834939 h 4190156"/>
              <a:gd name="connsiteX4" fmla="*/ 5747011 w 5908591"/>
              <a:gd name="connsiteY4" fmla="*/ 693879 h 4190156"/>
              <a:gd name="connsiteX5" fmla="*/ 4953422 w 5908591"/>
              <a:gd name="connsiteY5" fmla="*/ 176827 h 4190156"/>
              <a:gd name="connsiteX6" fmla="*/ 4097765 w 5908591"/>
              <a:gd name="connsiteY6" fmla="*/ 639015 h 4190156"/>
              <a:gd name="connsiteX7" fmla="*/ 4186435 w 5908591"/>
              <a:gd name="connsiteY7" fmla="*/ 1404894 h 4190156"/>
              <a:gd name="connsiteX8" fmla="*/ 3566859 w 5908591"/>
              <a:gd name="connsiteY8" fmla="*/ 2396325 h 4190156"/>
              <a:gd name="connsiteX9" fmla="*/ 2745008 w 5908591"/>
              <a:gd name="connsiteY9" fmla="*/ 2340353 h 4190156"/>
              <a:gd name="connsiteX10" fmla="*/ 2266195 w 5908591"/>
              <a:gd name="connsiteY10" fmla="*/ 1593870 h 4190156"/>
              <a:gd name="connsiteX11" fmla="*/ 2547165 w 5908591"/>
              <a:gd name="connsiteY11" fmla="*/ 928852 h 4190156"/>
              <a:gd name="connsiteX12" fmla="*/ 1699267 w 5908591"/>
              <a:gd name="connsiteY12" fmla="*/ 27198 h 4190156"/>
              <a:gd name="connsiteX13" fmla="*/ 505559 w 5908591"/>
              <a:gd name="connsiteY13" fmla="*/ 310939 h 4190156"/>
              <a:gd name="connsiteX14" fmla="*/ 1253 w 5908591"/>
              <a:gd name="connsiteY14" fmla="*/ 1086239 h 4190156"/>
              <a:gd name="connsiteX15" fmla="*/ 352051 w 5908591"/>
              <a:gd name="connsiteY15" fmla="*/ 1949101 h 4190156"/>
              <a:gd name="connsiteX16" fmla="*/ 46142 w 5908591"/>
              <a:gd name="connsiteY16" fmla="*/ 3133387 h 4190156"/>
              <a:gd name="connsiteX17" fmla="*/ 1117930 w 5908591"/>
              <a:gd name="connsiteY17" fmla="*/ 4162503 h 4190156"/>
              <a:gd name="connsiteX18" fmla="*/ 2752013 w 5908591"/>
              <a:gd name="connsiteY18" fmla="*/ 3900908 h 4190156"/>
              <a:gd name="connsiteX19" fmla="*/ 4273739 w 5908591"/>
              <a:gd name="connsiteY19" fmla="*/ 4032384 h 4190156"/>
              <a:gd name="connsiteX0" fmla="*/ 4273739 w 5816810"/>
              <a:gd name="connsiteY0" fmla="*/ 4032384 h 4190156"/>
              <a:gd name="connsiteX1" fmla="*/ 5418997 w 5816810"/>
              <a:gd name="connsiteY1" fmla="*/ 3637279 h 4190156"/>
              <a:gd name="connsiteX2" fmla="*/ 5811859 w 5816810"/>
              <a:gd name="connsiteY2" fmla="*/ 3203494 h 4190156"/>
              <a:gd name="connsiteX3" fmla="*/ 5646704 w 5816810"/>
              <a:gd name="connsiteY3" fmla="*/ 1834939 h 4190156"/>
              <a:gd name="connsiteX4" fmla="*/ 5747011 w 5816810"/>
              <a:gd name="connsiteY4" fmla="*/ 693879 h 4190156"/>
              <a:gd name="connsiteX5" fmla="*/ 4953422 w 5816810"/>
              <a:gd name="connsiteY5" fmla="*/ 176827 h 4190156"/>
              <a:gd name="connsiteX6" fmla="*/ 4097765 w 5816810"/>
              <a:gd name="connsiteY6" fmla="*/ 639015 h 4190156"/>
              <a:gd name="connsiteX7" fmla="*/ 4186435 w 5816810"/>
              <a:gd name="connsiteY7" fmla="*/ 1404894 h 4190156"/>
              <a:gd name="connsiteX8" fmla="*/ 3566859 w 5816810"/>
              <a:gd name="connsiteY8" fmla="*/ 2396325 h 4190156"/>
              <a:gd name="connsiteX9" fmla="*/ 2745008 w 5816810"/>
              <a:gd name="connsiteY9" fmla="*/ 2340353 h 4190156"/>
              <a:gd name="connsiteX10" fmla="*/ 2266195 w 5816810"/>
              <a:gd name="connsiteY10" fmla="*/ 1593870 h 4190156"/>
              <a:gd name="connsiteX11" fmla="*/ 2547165 w 5816810"/>
              <a:gd name="connsiteY11" fmla="*/ 928852 h 4190156"/>
              <a:gd name="connsiteX12" fmla="*/ 1699267 w 5816810"/>
              <a:gd name="connsiteY12" fmla="*/ 27198 h 4190156"/>
              <a:gd name="connsiteX13" fmla="*/ 505559 w 5816810"/>
              <a:gd name="connsiteY13" fmla="*/ 310939 h 4190156"/>
              <a:gd name="connsiteX14" fmla="*/ 1253 w 5816810"/>
              <a:gd name="connsiteY14" fmla="*/ 1086239 h 4190156"/>
              <a:gd name="connsiteX15" fmla="*/ 352051 w 5816810"/>
              <a:gd name="connsiteY15" fmla="*/ 1949101 h 4190156"/>
              <a:gd name="connsiteX16" fmla="*/ 46142 w 5816810"/>
              <a:gd name="connsiteY16" fmla="*/ 3133387 h 4190156"/>
              <a:gd name="connsiteX17" fmla="*/ 1117930 w 5816810"/>
              <a:gd name="connsiteY17" fmla="*/ 4162503 h 4190156"/>
              <a:gd name="connsiteX18" fmla="*/ 2752013 w 5816810"/>
              <a:gd name="connsiteY18" fmla="*/ 3900908 h 4190156"/>
              <a:gd name="connsiteX19" fmla="*/ 4273739 w 5816810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52362"/>
              <a:gd name="connsiteY0" fmla="*/ 4032384 h 4190156"/>
              <a:gd name="connsiteX1" fmla="*/ 5418997 w 5852362"/>
              <a:gd name="connsiteY1" fmla="*/ 3637279 h 4190156"/>
              <a:gd name="connsiteX2" fmla="*/ 5811859 w 5852362"/>
              <a:gd name="connsiteY2" fmla="*/ 3203494 h 4190156"/>
              <a:gd name="connsiteX3" fmla="*/ 5646704 w 5852362"/>
              <a:gd name="connsiteY3" fmla="*/ 1834939 h 4190156"/>
              <a:gd name="connsiteX4" fmla="*/ 5747011 w 5852362"/>
              <a:gd name="connsiteY4" fmla="*/ 693879 h 4190156"/>
              <a:gd name="connsiteX5" fmla="*/ 4953422 w 5852362"/>
              <a:gd name="connsiteY5" fmla="*/ 176827 h 4190156"/>
              <a:gd name="connsiteX6" fmla="*/ 4097765 w 5852362"/>
              <a:gd name="connsiteY6" fmla="*/ 639015 h 4190156"/>
              <a:gd name="connsiteX7" fmla="*/ 4186435 w 5852362"/>
              <a:gd name="connsiteY7" fmla="*/ 1404894 h 4190156"/>
              <a:gd name="connsiteX8" fmla="*/ 3566859 w 5852362"/>
              <a:gd name="connsiteY8" fmla="*/ 2396325 h 4190156"/>
              <a:gd name="connsiteX9" fmla="*/ 2745008 w 5852362"/>
              <a:gd name="connsiteY9" fmla="*/ 2340353 h 4190156"/>
              <a:gd name="connsiteX10" fmla="*/ 2266195 w 5852362"/>
              <a:gd name="connsiteY10" fmla="*/ 1593870 h 4190156"/>
              <a:gd name="connsiteX11" fmla="*/ 2547165 w 5852362"/>
              <a:gd name="connsiteY11" fmla="*/ 928852 h 4190156"/>
              <a:gd name="connsiteX12" fmla="*/ 1699267 w 5852362"/>
              <a:gd name="connsiteY12" fmla="*/ 27198 h 4190156"/>
              <a:gd name="connsiteX13" fmla="*/ 505559 w 5852362"/>
              <a:gd name="connsiteY13" fmla="*/ 310939 h 4190156"/>
              <a:gd name="connsiteX14" fmla="*/ 1253 w 5852362"/>
              <a:gd name="connsiteY14" fmla="*/ 1086239 h 4190156"/>
              <a:gd name="connsiteX15" fmla="*/ 352051 w 5852362"/>
              <a:gd name="connsiteY15" fmla="*/ 1949101 h 4190156"/>
              <a:gd name="connsiteX16" fmla="*/ 46142 w 5852362"/>
              <a:gd name="connsiteY16" fmla="*/ 3133387 h 4190156"/>
              <a:gd name="connsiteX17" fmla="*/ 1117930 w 5852362"/>
              <a:gd name="connsiteY17" fmla="*/ 4162503 h 4190156"/>
              <a:gd name="connsiteX18" fmla="*/ 2752013 w 5852362"/>
              <a:gd name="connsiteY18" fmla="*/ 3900908 h 4190156"/>
              <a:gd name="connsiteX19" fmla="*/ 4273739 w 5852362"/>
              <a:gd name="connsiteY19" fmla="*/ 4032384 h 4190156"/>
              <a:gd name="connsiteX0" fmla="*/ 4273739 w 5869437"/>
              <a:gd name="connsiteY0" fmla="*/ 4032384 h 4190156"/>
              <a:gd name="connsiteX1" fmla="*/ 5418997 w 5869437"/>
              <a:gd name="connsiteY1" fmla="*/ 3637279 h 4190156"/>
              <a:gd name="connsiteX2" fmla="*/ 5811859 w 5869437"/>
              <a:gd name="connsiteY2" fmla="*/ 3203494 h 4190156"/>
              <a:gd name="connsiteX3" fmla="*/ 5646704 w 5869437"/>
              <a:gd name="connsiteY3" fmla="*/ 1834939 h 4190156"/>
              <a:gd name="connsiteX4" fmla="*/ 5747011 w 5869437"/>
              <a:gd name="connsiteY4" fmla="*/ 693879 h 4190156"/>
              <a:gd name="connsiteX5" fmla="*/ 4953422 w 5869437"/>
              <a:gd name="connsiteY5" fmla="*/ 176827 h 4190156"/>
              <a:gd name="connsiteX6" fmla="*/ 4097765 w 5869437"/>
              <a:gd name="connsiteY6" fmla="*/ 639015 h 4190156"/>
              <a:gd name="connsiteX7" fmla="*/ 4186435 w 5869437"/>
              <a:gd name="connsiteY7" fmla="*/ 1404894 h 4190156"/>
              <a:gd name="connsiteX8" fmla="*/ 3566859 w 5869437"/>
              <a:gd name="connsiteY8" fmla="*/ 2396325 h 4190156"/>
              <a:gd name="connsiteX9" fmla="*/ 2745008 w 5869437"/>
              <a:gd name="connsiteY9" fmla="*/ 2340353 h 4190156"/>
              <a:gd name="connsiteX10" fmla="*/ 2266195 w 5869437"/>
              <a:gd name="connsiteY10" fmla="*/ 1593870 h 4190156"/>
              <a:gd name="connsiteX11" fmla="*/ 2547165 w 5869437"/>
              <a:gd name="connsiteY11" fmla="*/ 928852 h 4190156"/>
              <a:gd name="connsiteX12" fmla="*/ 1699267 w 5869437"/>
              <a:gd name="connsiteY12" fmla="*/ 27198 h 4190156"/>
              <a:gd name="connsiteX13" fmla="*/ 505559 w 5869437"/>
              <a:gd name="connsiteY13" fmla="*/ 310939 h 4190156"/>
              <a:gd name="connsiteX14" fmla="*/ 1253 w 5869437"/>
              <a:gd name="connsiteY14" fmla="*/ 1086239 h 4190156"/>
              <a:gd name="connsiteX15" fmla="*/ 352051 w 5869437"/>
              <a:gd name="connsiteY15" fmla="*/ 1949101 h 4190156"/>
              <a:gd name="connsiteX16" fmla="*/ 46142 w 5869437"/>
              <a:gd name="connsiteY16" fmla="*/ 3133387 h 4190156"/>
              <a:gd name="connsiteX17" fmla="*/ 1117930 w 5869437"/>
              <a:gd name="connsiteY17" fmla="*/ 4162503 h 4190156"/>
              <a:gd name="connsiteX18" fmla="*/ 2752013 w 5869437"/>
              <a:gd name="connsiteY18" fmla="*/ 3900908 h 4190156"/>
              <a:gd name="connsiteX19" fmla="*/ 4273739 w 5869437"/>
              <a:gd name="connsiteY19" fmla="*/ 4032384 h 4190156"/>
              <a:gd name="connsiteX0" fmla="*/ 4273739 w 5834749"/>
              <a:gd name="connsiteY0" fmla="*/ 4032384 h 4190156"/>
              <a:gd name="connsiteX1" fmla="*/ 5418997 w 5834749"/>
              <a:gd name="connsiteY1" fmla="*/ 3637279 h 4190156"/>
              <a:gd name="connsiteX2" fmla="*/ 5811859 w 5834749"/>
              <a:gd name="connsiteY2" fmla="*/ 3203494 h 4190156"/>
              <a:gd name="connsiteX3" fmla="*/ 5783590 w 5834749"/>
              <a:gd name="connsiteY3" fmla="*/ 1840415 h 4190156"/>
              <a:gd name="connsiteX4" fmla="*/ 5747011 w 5834749"/>
              <a:gd name="connsiteY4" fmla="*/ 693879 h 4190156"/>
              <a:gd name="connsiteX5" fmla="*/ 4953422 w 5834749"/>
              <a:gd name="connsiteY5" fmla="*/ 176827 h 4190156"/>
              <a:gd name="connsiteX6" fmla="*/ 4097765 w 5834749"/>
              <a:gd name="connsiteY6" fmla="*/ 639015 h 4190156"/>
              <a:gd name="connsiteX7" fmla="*/ 4186435 w 5834749"/>
              <a:gd name="connsiteY7" fmla="*/ 1404894 h 4190156"/>
              <a:gd name="connsiteX8" fmla="*/ 3566859 w 5834749"/>
              <a:gd name="connsiteY8" fmla="*/ 2396325 h 4190156"/>
              <a:gd name="connsiteX9" fmla="*/ 2745008 w 5834749"/>
              <a:gd name="connsiteY9" fmla="*/ 2340353 h 4190156"/>
              <a:gd name="connsiteX10" fmla="*/ 2266195 w 5834749"/>
              <a:gd name="connsiteY10" fmla="*/ 1593870 h 4190156"/>
              <a:gd name="connsiteX11" fmla="*/ 2547165 w 5834749"/>
              <a:gd name="connsiteY11" fmla="*/ 928852 h 4190156"/>
              <a:gd name="connsiteX12" fmla="*/ 1699267 w 5834749"/>
              <a:gd name="connsiteY12" fmla="*/ 27198 h 4190156"/>
              <a:gd name="connsiteX13" fmla="*/ 505559 w 5834749"/>
              <a:gd name="connsiteY13" fmla="*/ 310939 h 4190156"/>
              <a:gd name="connsiteX14" fmla="*/ 1253 w 5834749"/>
              <a:gd name="connsiteY14" fmla="*/ 1086239 h 4190156"/>
              <a:gd name="connsiteX15" fmla="*/ 352051 w 5834749"/>
              <a:gd name="connsiteY15" fmla="*/ 1949101 h 4190156"/>
              <a:gd name="connsiteX16" fmla="*/ 46142 w 5834749"/>
              <a:gd name="connsiteY16" fmla="*/ 3133387 h 4190156"/>
              <a:gd name="connsiteX17" fmla="*/ 1117930 w 5834749"/>
              <a:gd name="connsiteY17" fmla="*/ 4162503 h 4190156"/>
              <a:gd name="connsiteX18" fmla="*/ 2752013 w 5834749"/>
              <a:gd name="connsiteY18" fmla="*/ 3900908 h 4190156"/>
              <a:gd name="connsiteX19" fmla="*/ 4273739 w 5834749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176827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097765 w 5836835"/>
              <a:gd name="connsiteY6" fmla="*/ 639015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186435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566859 w 5836835"/>
              <a:gd name="connsiteY8" fmla="*/ 239632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45008 w 5836835"/>
              <a:gd name="connsiteY9" fmla="*/ 2340353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266195 w 5836835"/>
              <a:gd name="connsiteY10" fmla="*/ 1593870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32384 h 4190156"/>
              <a:gd name="connsiteX1" fmla="*/ 5418997 w 5836835"/>
              <a:gd name="connsiteY1" fmla="*/ 3637279 h 4190156"/>
              <a:gd name="connsiteX2" fmla="*/ 5811859 w 5836835"/>
              <a:gd name="connsiteY2" fmla="*/ 3203494 h 4190156"/>
              <a:gd name="connsiteX3" fmla="*/ 5783590 w 5836835"/>
              <a:gd name="connsiteY3" fmla="*/ 1840415 h 4190156"/>
              <a:gd name="connsiteX4" fmla="*/ 5675830 w 5836835"/>
              <a:gd name="connsiteY4" fmla="*/ 699354 h 4190156"/>
              <a:gd name="connsiteX5" fmla="*/ 4953422 w 5836835"/>
              <a:gd name="connsiteY5" fmla="*/ 242532 h 4190156"/>
              <a:gd name="connsiteX6" fmla="*/ 4157995 w 5836835"/>
              <a:gd name="connsiteY6" fmla="*/ 677343 h 4190156"/>
              <a:gd name="connsiteX7" fmla="*/ 4087876 w 5836835"/>
              <a:gd name="connsiteY7" fmla="*/ 1404894 h 4190156"/>
              <a:gd name="connsiteX8" fmla="*/ 3665418 w 5836835"/>
              <a:gd name="connsiteY8" fmla="*/ 2095175 h 4190156"/>
              <a:gd name="connsiteX9" fmla="*/ 2794287 w 5836835"/>
              <a:gd name="connsiteY9" fmla="*/ 2192516 h 4190156"/>
              <a:gd name="connsiteX10" fmla="*/ 2397606 w 5836835"/>
              <a:gd name="connsiteY10" fmla="*/ 1571968 h 4190156"/>
              <a:gd name="connsiteX11" fmla="*/ 2547165 w 5836835"/>
              <a:gd name="connsiteY11" fmla="*/ 928852 h 4190156"/>
              <a:gd name="connsiteX12" fmla="*/ 1699267 w 5836835"/>
              <a:gd name="connsiteY12" fmla="*/ 27198 h 4190156"/>
              <a:gd name="connsiteX13" fmla="*/ 505559 w 5836835"/>
              <a:gd name="connsiteY13" fmla="*/ 310939 h 4190156"/>
              <a:gd name="connsiteX14" fmla="*/ 1253 w 5836835"/>
              <a:gd name="connsiteY14" fmla="*/ 1086239 h 4190156"/>
              <a:gd name="connsiteX15" fmla="*/ 352051 w 5836835"/>
              <a:gd name="connsiteY15" fmla="*/ 1949101 h 4190156"/>
              <a:gd name="connsiteX16" fmla="*/ 46142 w 5836835"/>
              <a:gd name="connsiteY16" fmla="*/ 3133387 h 4190156"/>
              <a:gd name="connsiteX17" fmla="*/ 1117930 w 5836835"/>
              <a:gd name="connsiteY17" fmla="*/ 4162503 h 4190156"/>
              <a:gd name="connsiteX18" fmla="*/ 2752013 w 5836835"/>
              <a:gd name="connsiteY18" fmla="*/ 3900908 h 4190156"/>
              <a:gd name="connsiteX19" fmla="*/ 4273739 w 5836835"/>
              <a:gd name="connsiteY19" fmla="*/ 4032384 h 4190156"/>
              <a:gd name="connsiteX0" fmla="*/ 4273739 w 5836835"/>
              <a:gd name="connsiteY0" fmla="*/ 4024583 h 4182355"/>
              <a:gd name="connsiteX1" fmla="*/ 5418997 w 5836835"/>
              <a:gd name="connsiteY1" fmla="*/ 3629478 h 4182355"/>
              <a:gd name="connsiteX2" fmla="*/ 5811859 w 5836835"/>
              <a:gd name="connsiteY2" fmla="*/ 3195693 h 4182355"/>
              <a:gd name="connsiteX3" fmla="*/ 5783590 w 5836835"/>
              <a:gd name="connsiteY3" fmla="*/ 1832614 h 4182355"/>
              <a:gd name="connsiteX4" fmla="*/ 5675830 w 5836835"/>
              <a:gd name="connsiteY4" fmla="*/ 691553 h 4182355"/>
              <a:gd name="connsiteX5" fmla="*/ 4953422 w 5836835"/>
              <a:gd name="connsiteY5" fmla="*/ 234731 h 4182355"/>
              <a:gd name="connsiteX6" fmla="*/ 4157995 w 5836835"/>
              <a:gd name="connsiteY6" fmla="*/ 669542 h 4182355"/>
              <a:gd name="connsiteX7" fmla="*/ 4087876 w 5836835"/>
              <a:gd name="connsiteY7" fmla="*/ 1397093 h 4182355"/>
              <a:gd name="connsiteX8" fmla="*/ 3665418 w 5836835"/>
              <a:gd name="connsiteY8" fmla="*/ 2087374 h 4182355"/>
              <a:gd name="connsiteX9" fmla="*/ 2794287 w 5836835"/>
              <a:gd name="connsiteY9" fmla="*/ 2184715 h 4182355"/>
              <a:gd name="connsiteX10" fmla="*/ 2397606 w 5836835"/>
              <a:gd name="connsiteY10" fmla="*/ 1564167 h 4182355"/>
              <a:gd name="connsiteX11" fmla="*/ 2382902 w 5836835"/>
              <a:gd name="connsiteY11" fmla="*/ 789641 h 4182355"/>
              <a:gd name="connsiteX12" fmla="*/ 1699267 w 5836835"/>
              <a:gd name="connsiteY12" fmla="*/ 19397 h 4182355"/>
              <a:gd name="connsiteX13" fmla="*/ 505559 w 5836835"/>
              <a:gd name="connsiteY13" fmla="*/ 303138 h 4182355"/>
              <a:gd name="connsiteX14" fmla="*/ 1253 w 5836835"/>
              <a:gd name="connsiteY14" fmla="*/ 1078438 h 4182355"/>
              <a:gd name="connsiteX15" fmla="*/ 352051 w 5836835"/>
              <a:gd name="connsiteY15" fmla="*/ 1941300 h 4182355"/>
              <a:gd name="connsiteX16" fmla="*/ 46142 w 5836835"/>
              <a:gd name="connsiteY16" fmla="*/ 3125586 h 4182355"/>
              <a:gd name="connsiteX17" fmla="*/ 1117930 w 5836835"/>
              <a:gd name="connsiteY17" fmla="*/ 4154702 h 4182355"/>
              <a:gd name="connsiteX18" fmla="*/ 2752013 w 5836835"/>
              <a:gd name="connsiteY18" fmla="*/ 3893107 h 4182355"/>
              <a:gd name="connsiteX19" fmla="*/ 4273739 w 5836835"/>
              <a:gd name="connsiteY19" fmla="*/ 4024583 h 4182355"/>
              <a:gd name="connsiteX0" fmla="*/ 4273739 w 5836835"/>
              <a:gd name="connsiteY0" fmla="*/ 3978831 h 4136603"/>
              <a:gd name="connsiteX1" fmla="*/ 5418997 w 5836835"/>
              <a:gd name="connsiteY1" fmla="*/ 3583726 h 4136603"/>
              <a:gd name="connsiteX2" fmla="*/ 5811859 w 5836835"/>
              <a:gd name="connsiteY2" fmla="*/ 3149941 h 4136603"/>
              <a:gd name="connsiteX3" fmla="*/ 5783590 w 5836835"/>
              <a:gd name="connsiteY3" fmla="*/ 1786862 h 4136603"/>
              <a:gd name="connsiteX4" fmla="*/ 5675830 w 5836835"/>
              <a:gd name="connsiteY4" fmla="*/ 645801 h 4136603"/>
              <a:gd name="connsiteX5" fmla="*/ 4953422 w 5836835"/>
              <a:gd name="connsiteY5" fmla="*/ 188979 h 4136603"/>
              <a:gd name="connsiteX6" fmla="*/ 4157995 w 5836835"/>
              <a:gd name="connsiteY6" fmla="*/ 623790 h 4136603"/>
              <a:gd name="connsiteX7" fmla="*/ 4087876 w 5836835"/>
              <a:gd name="connsiteY7" fmla="*/ 1351341 h 4136603"/>
              <a:gd name="connsiteX8" fmla="*/ 3665418 w 5836835"/>
              <a:gd name="connsiteY8" fmla="*/ 2041622 h 4136603"/>
              <a:gd name="connsiteX9" fmla="*/ 2794287 w 5836835"/>
              <a:gd name="connsiteY9" fmla="*/ 2138963 h 4136603"/>
              <a:gd name="connsiteX10" fmla="*/ 2397606 w 5836835"/>
              <a:gd name="connsiteY10" fmla="*/ 1518415 h 4136603"/>
              <a:gd name="connsiteX11" fmla="*/ 2382902 w 5836835"/>
              <a:gd name="connsiteY11" fmla="*/ 743889 h 4136603"/>
              <a:gd name="connsiteX12" fmla="*/ 1660939 w 5836835"/>
              <a:gd name="connsiteY12" fmla="*/ 22924 h 4136603"/>
              <a:gd name="connsiteX13" fmla="*/ 505559 w 5836835"/>
              <a:gd name="connsiteY13" fmla="*/ 257386 h 4136603"/>
              <a:gd name="connsiteX14" fmla="*/ 1253 w 5836835"/>
              <a:gd name="connsiteY14" fmla="*/ 1032686 h 4136603"/>
              <a:gd name="connsiteX15" fmla="*/ 352051 w 5836835"/>
              <a:gd name="connsiteY15" fmla="*/ 1895548 h 4136603"/>
              <a:gd name="connsiteX16" fmla="*/ 46142 w 5836835"/>
              <a:gd name="connsiteY16" fmla="*/ 3079834 h 4136603"/>
              <a:gd name="connsiteX17" fmla="*/ 1117930 w 5836835"/>
              <a:gd name="connsiteY17" fmla="*/ 4108950 h 4136603"/>
              <a:gd name="connsiteX18" fmla="*/ 2752013 w 5836835"/>
              <a:gd name="connsiteY18" fmla="*/ 3847355 h 4136603"/>
              <a:gd name="connsiteX19" fmla="*/ 4273739 w 5836835"/>
              <a:gd name="connsiteY19" fmla="*/ 3978831 h 4136603"/>
              <a:gd name="connsiteX0" fmla="*/ 4372044 w 5935140"/>
              <a:gd name="connsiteY0" fmla="*/ 3986001 h 4143773"/>
              <a:gd name="connsiteX1" fmla="*/ 5517302 w 5935140"/>
              <a:gd name="connsiteY1" fmla="*/ 3590896 h 4143773"/>
              <a:gd name="connsiteX2" fmla="*/ 5910164 w 5935140"/>
              <a:gd name="connsiteY2" fmla="*/ 3157111 h 4143773"/>
              <a:gd name="connsiteX3" fmla="*/ 5881895 w 5935140"/>
              <a:gd name="connsiteY3" fmla="*/ 1794032 h 4143773"/>
              <a:gd name="connsiteX4" fmla="*/ 5774135 w 5935140"/>
              <a:gd name="connsiteY4" fmla="*/ 652971 h 4143773"/>
              <a:gd name="connsiteX5" fmla="*/ 5051727 w 5935140"/>
              <a:gd name="connsiteY5" fmla="*/ 196149 h 4143773"/>
              <a:gd name="connsiteX6" fmla="*/ 4256300 w 5935140"/>
              <a:gd name="connsiteY6" fmla="*/ 630960 h 4143773"/>
              <a:gd name="connsiteX7" fmla="*/ 4186181 w 5935140"/>
              <a:gd name="connsiteY7" fmla="*/ 1358511 h 4143773"/>
              <a:gd name="connsiteX8" fmla="*/ 3763723 w 5935140"/>
              <a:gd name="connsiteY8" fmla="*/ 2048792 h 4143773"/>
              <a:gd name="connsiteX9" fmla="*/ 2892592 w 5935140"/>
              <a:gd name="connsiteY9" fmla="*/ 2146133 h 4143773"/>
              <a:gd name="connsiteX10" fmla="*/ 2495911 w 5935140"/>
              <a:gd name="connsiteY10" fmla="*/ 1525585 h 4143773"/>
              <a:gd name="connsiteX11" fmla="*/ 2481207 w 5935140"/>
              <a:gd name="connsiteY11" fmla="*/ 751059 h 4143773"/>
              <a:gd name="connsiteX12" fmla="*/ 1759244 w 5935140"/>
              <a:gd name="connsiteY12" fmla="*/ 30094 h 4143773"/>
              <a:gd name="connsiteX13" fmla="*/ 603864 w 5935140"/>
              <a:gd name="connsiteY13" fmla="*/ 264556 h 4143773"/>
              <a:gd name="connsiteX14" fmla="*/ 1000 w 5935140"/>
              <a:gd name="connsiteY14" fmla="*/ 1417662 h 4143773"/>
              <a:gd name="connsiteX15" fmla="*/ 450356 w 5935140"/>
              <a:gd name="connsiteY15" fmla="*/ 1902718 h 4143773"/>
              <a:gd name="connsiteX16" fmla="*/ 144447 w 5935140"/>
              <a:gd name="connsiteY16" fmla="*/ 3087004 h 4143773"/>
              <a:gd name="connsiteX17" fmla="*/ 1216235 w 5935140"/>
              <a:gd name="connsiteY17" fmla="*/ 4116120 h 4143773"/>
              <a:gd name="connsiteX18" fmla="*/ 2850318 w 5935140"/>
              <a:gd name="connsiteY18" fmla="*/ 3854525 h 4143773"/>
              <a:gd name="connsiteX19" fmla="*/ 4372044 w 5935140"/>
              <a:gd name="connsiteY19" fmla="*/ 3986001 h 4143773"/>
              <a:gd name="connsiteX0" fmla="*/ 4374916 w 5938012"/>
              <a:gd name="connsiteY0" fmla="*/ 3986001 h 4143773"/>
              <a:gd name="connsiteX1" fmla="*/ 5520174 w 5938012"/>
              <a:gd name="connsiteY1" fmla="*/ 3590896 h 4143773"/>
              <a:gd name="connsiteX2" fmla="*/ 5913036 w 5938012"/>
              <a:gd name="connsiteY2" fmla="*/ 3157111 h 4143773"/>
              <a:gd name="connsiteX3" fmla="*/ 5884767 w 5938012"/>
              <a:gd name="connsiteY3" fmla="*/ 1794032 h 4143773"/>
              <a:gd name="connsiteX4" fmla="*/ 5777007 w 5938012"/>
              <a:gd name="connsiteY4" fmla="*/ 652971 h 4143773"/>
              <a:gd name="connsiteX5" fmla="*/ 5054599 w 5938012"/>
              <a:gd name="connsiteY5" fmla="*/ 196149 h 4143773"/>
              <a:gd name="connsiteX6" fmla="*/ 4259172 w 5938012"/>
              <a:gd name="connsiteY6" fmla="*/ 630960 h 4143773"/>
              <a:gd name="connsiteX7" fmla="*/ 4189053 w 5938012"/>
              <a:gd name="connsiteY7" fmla="*/ 1358511 h 4143773"/>
              <a:gd name="connsiteX8" fmla="*/ 3766595 w 5938012"/>
              <a:gd name="connsiteY8" fmla="*/ 2048792 h 4143773"/>
              <a:gd name="connsiteX9" fmla="*/ 2895464 w 5938012"/>
              <a:gd name="connsiteY9" fmla="*/ 2146133 h 4143773"/>
              <a:gd name="connsiteX10" fmla="*/ 2498783 w 5938012"/>
              <a:gd name="connsiteY10" fmla="*/ 1525585 h 4143773"/>
              <a:gd name="connsiteX11" fmla="*/ 2484079 w 5938012"/>
              <a:gd name="connsiteY11" fmla="*/ 751059 h 4143773"/>
              <a:gd name="connsiteX12" fmla="*/ 1762116 w 5938012"/>
              <a:gd name="connsiteY12" fmla="*/ 30094 h 4143773"/>
              <a:gd name="connsiteX13" fmla="*/ 606736 w 5938012"/>
              <a:gd name="connsiteY13" fmla="*/ 264556 h 4143773"/>
              <a:gd name="connsiteX14" fmla="*/ 3872 w 5938012"/>
              <a:gd name="connsiteY14" fmla="*/ 1417662 h 4143773"/>
              <a:gd name="connsiteX15" fmla="*/ 332768 w 5938012"/>
              <a:gd name="connsiteY15" fmla="*/ 2006752 h 4143773"/>
              <a:gd name="connsiteX16" fmla="*/ 147319 w 5938012"/>
              <a:gd name="connsiteY16" fmla="*/ 3087004 h 4143773"/>
              <a:gd name="connsiteX17" fmla="*/ 1219107 w 5938012"/>
              <a:gd name="connsiteY17" fmla="*/ 4116120 h 4143773"/>
              <a:gd name="connsiteX18" fmla="*/ 2853190 w 5938012"/>
              <a:gd name="connsiteY18" fmla="*/ 3854525 h 4143773"/>
              <a:gd name="connsiteX19" fmla="*/ 4374916 w 5938012"/>
              <a:gd name="connsiteY19" fmla="*/ 3986001 h 4143773"/>
              <a:gd name="connsiteX0" fmla="*/ 4265263 w 5828359"/>
              <a:gd name="connsiteY0" fmla="*/ 3980800 h 4138572"/>
              <a:gd name="connsiteX1" fmla="*/ 5410521 w 5828359"/>
              <a:gd name="connsiteY1" fmla="*/ 3585695 h 4138572"/>
              <a:gd name="connsiteX2" fmla="*/ 5803383 w 5828359"/>
              <a:gd name="connsiteY2" fmla="*/ 3151910 h 4138572"/>
              <a:gd name="connsiteX3" fmla="*/ 5775114 w 5828359"/>
              <a:gd name="connsiteY3" fmla="*/ 1788831 h 4138572"/>
              <a:gd name="connsiteX4" fmla="*/ 5667354 w 5828359"/>
              <a:gd name="connsiteY4" fmla="*/ 647770 h 4138572"/>
              <a:gd name="connsiteX5" fmla="*/ 4944946 w 5828359"/>
              <a:gd name="connsiteY5" fmla="*/ 190948 h 4138572"/>
              <a:gd name="connsiteX6" fmla="*/ 4149519 w 5828359"/>
              <a:gd name="connsiteY6" fmla="*/ 625759 h 4138572"/>
              <a:gd name="connsiteX7" fmla="*/ 4079400 w 5828359"/>
              <a:gd name="connsiteY7" fmla="*/ 1353310 h 4138572"/>
              <a:gd name="connsiteX8" fmla="*/ 3656942 w 5828359"/>
              <a:gd name="connsiteY8" fmla="*/ 2043591 h 4138572"/>
              <a:gd name="connsiteX9" fmla="*/ 2785811 w 5828359"/>
              <a:gd name="connsiteY9" fmla="*/ 2140932 h 4138572"/>
              <a:gd name="connsiteX10" fmla="*/ 2389130 w 5828359"/>
              <a:gd name="connsiteY10" fmla="*/ 1520384 h 4138572"/>
              <a:gd name="connsiteX11" fmla="*/ 2374426 w 5828359"/>
              <a:gd name="connsiteY11" fmla="*/ 745858 h 4138572"/>
              <a:gd name="connsiteX12" fmla="*/ 1652463 w 5828359"/>
              <a:gd name="connsiteY12" fmla="*/ 24893 h 4138572"/>
              <a:gd name="connsiteX13" fmla="*/ 497083 w 5828359"/>
              <a:gd name="connsiteY13" fmla="*/ 259355 h 4138572"/>
              <a:gd name="connsiteX14" fmla="*/ 69433 w 5828359"/>
              <a:gd name="connsiteY14" fmla="*/ 1155115 h 4138572"/>
              <a:gd name="connsiteX15" fmla="*/ 223115 w 5828359"/>
              <a:gd name="connsiteY15" fmla="*/ 2001551 h 4138572"/>
              <a:gd name="connsiteX16" fmla="*/ 37666 w 5828359"/>
              <a:gd name="connsiteY16" fmla="*/ 3081803 h 4138572"/>
              <a:gd name="connsiteX17" fmla="*/ 1109454 w 5828359"/>
              <a:gd name="connsiteY17" fmla="*/ 4110919 h 4138572"/>
              <a:gd name="connsiteX18" fmla="*/ 2743537 w 5828359"/>
              <a:gd name="connsiteY18" fmla="*/ 3849324 h 4138572"/>
              <a:gd name="connsiteX19" fmla="*/ 4265263 w 5828359"/>
              <a:gd name="connsiteY19" fmla="*/ 3980800 h 4138572"/>
              <a:gd name="connsiteX0" fmla="*/ 4272299 w 5835395"/>
              <a:gd name="connsiteY0" fmla="*/ 3980800 h 4138572"/>
              <a:gd name="connsiteX1" fmla="*/ 5417557 w 5835395"/>
              <a:gd name="connsiteY1" fmla="*/ 3585695 h 4138572"/>
              <a:gd name="connsiteX2" fmla="*/ 5810419 w 5835395"/>
              <a:gd name="connsiteY2" fmla="*/ 3151910 h 4138572"/>
              <a:gd name="connsiteX3" fmla="*/ 5782150 w 5835395"/>
              <a:gd name="connsiteY3" fmla="*/ 1788831 h 4138572"/>
              <a:gd name="connsiteX4" fmla="*/ 5674390 w 5835395"/>
              <a:gd name="connsiteY4" fmla="*/ 647770 h 4138572"/>
              <a:gd name="connsiteX5" fmla="*/ 4951982 w 5835395"/>
              <a:gd name="connsiteY5" fmla="*/ 190948 h 4138572"/>
              <a:gd name="connsiteX6" fmla="*/ 4156555 w 5835395"/>
              <a:gd name="connsiteY6" fmla="*/ 625759 h 4138572"/>
              <a:gd name="connsiteX7" fmla="*/ 4086436 w 5835395"/>
              <a:gd name="connsiteY7" fmla="*/ 1353310 h 4138572"/>
              <a:gd name="connsiteX8" fmla="*/ 3663978 w 5835395"/>
              <a:gd name="connsiteY8" fmla="*/ 2043591 h 4138572"/>
              <a:gd name="connsiteX9" fmla="*/ 2792847 w 5835395"/>
              <a:gd name="connsiteY9" fmla="*/ 2140932 h 4138572"/>
              <a:gd name="connsiteX10" fmla="*/ 2396166 w 5835395"/>
              <a:gd name="connsiteY10" fmla="*/ 1520384 h 4138572"/>
              <a:gd name="connsiteX11" fmla="*/ 2381462 w 5835395"/>
              <a:gd name="connsiteY11" fmla="*/ 745858 h 4138572"/>
              <a:gd name="connsiteX12" fmla="*/ 1659499 w 5835395"/>
              <a:gd name="connsiteY12" fmla="*/ 24893 h 4138572"/>
              <a:gd name="connsiteX13" fmla="*/ 504119 w 5835395"/>
              <a:gd name="connsiteY13" fmla="*/ 259355 h 4138572"/>
              <a:gd name="connsiteX14" fmla="*/ 76469 w 5835395"/>
              <a:gd name="connsiteY14" fmla="*/ 1155115 h 4138572"/>
              <a:gd name="connsiteX15" fmla="*/ 186347 w 5835395"/>
              <a:gd name="connsiteY15" fmla="*/ 2017977 h 4138572"/>
              <a:gd name="connsiteX16" fmla="*/ 44702 w 5835395"/>
              <a:gd name="connsiteY16" fmla="*/ 3081803 h 4138572"/>
              <a:gd name="connsiteX17" fmla="*/ 1116490 w 5835395"/>
              <a:gd name="connsiteY17" fmla="*/ 4110919 h 4138572"/>
              <a:gd name="connsiteX18" fmla="*/ 2750573 w 5835395"/>
              <a:gd name="connsiteY18" fmla="*/ 3849324 h 4138572"/>
              <a:gd name="connsiteX19" fmla="*/ 4272299 w 5835395"/>
              <a:gd name="connsiteY19" fmla="*/ 3980800 h 4138572"/>
              <a:gd name="connsiteX0" fmla="*/ 4206495 w 5769591"/>
              <a:gd name="connsiteY0" fmla="*/ 3980800 h 4136501"/>
              <a:gd name="connsiteX1" fmla="*/ 5351753 w 5769591"/>
              <a:gd name="connsiteY1" fmla="*/ 3585695 h 4136501"/>
              <a:gd name="connsiteX2" fmla="*/ 5744615 w 5769591"/>
              <a:gd name="connsiteY2" fmla="*/ 3151910 h 4136501"/>
              <a:gd name="connsiteX3" fmla="*/ 5716346 w 5769591"/>
              <a:gd name="connsiteY3" fmla="*/ 1788831 h 4136501"/>
              <a:gd name="connsiteX4" fmla="*/ 5608586 w 5769591"/>
              <a:gd name="connsiteY4" fmla="*/ 647770 h 4136501"/>
              <a:gd name="connsiteX5" fmla="*/ 4886178 w 5769591"/>
              <a:gd name="connsiteY5" fmla="*/ 190948 h 4136501"/>
              <a:gd name="connsiteX6" fmla="*/ 4090751 w 5769591"/>
              <a:gd name="connsiteY6" fmla="*/ 625759 h 4136501"/>
              <a:gd name="connsiteX7" fmla="*/ 4020632 w 5769591"/>
              <a:gd name="connsiteY7" fmla="*/ 1353310 h 4136501"/>
              <a:gd name="connsiteX8" fmla="*/ 3598174 w 5769591"/>
              <a:gd name="connsiteY8" fmla="*/ 2043591 h 4136501"/>
              <a:gd name="connsiteX9" fmla="*/ 2727043 w 5769591"/>
              <a:gd name="connsiteY9" fmla="*/ 2140932 h 4136501"/>
              <a:gd name="connsiteX10" fmla="*/ 2330362 w 5769591"/>
              <a:gd name="connsiteY10" fmla="*/ 1520384 h 4136501"/>
              <a:gd name="connsiteX11" fmla="*/ 2315658 w 5769591"/>
              <a:gd name="connsiteY11" fmla="*/ 745858 h 4136501"/>
              <a:gd name="connsiteX12" fmla="*/ 1593695 w 5769591"/>
              <a:gd name="connsiteY12" fmla="*/ 24893 h 4136501"/>
              <a:gd name="connsiteX13" fmla="*/ 438315 w 5769591"/>
              <a:gd name="connsiteY13" fmla="*/ 259355 h 4136501"/>
              <a:gd name="connsiteX14" fmla="*/ 10665 w 5769591"/>
              <a:gd name="connsiteY14" fmla="*/ 1155115 h 4136501"/>
              <a:gd name="connsiteX15" fmla="*/ 120543 w 5769591"/>
              <a:gd name="connsiteY15" fmla="*/ 2017977 h 4136501"/>
              <a:gd name="connsiteX16" fmla="*/ 61029 w 5769591"/>
              <a:gd name="connsiteY16" fmla="*/ 3120131 h 4136501"/>
              <a:gd name="connsiteX17" fmla="*/ 1050686 w 5769591"/>
              <a:gd name="connsiteY17" fmla="*/ 4110919 h 4136501"/>
              <a:gd name="connsiteX18" fmla="*/ 2684769 w 5769591"/>
              <a:gd name="connsiteY18" fmla="*/ 3849324 h 4136501"/>
              <a:gd name="connsiteX19" fmla="*/ 4206495 w 5769591"/>
              <a:gd name="connsiteY19" fmla="*/ 3980800 h 4136501"/>
              <a:gd name="connsiteX0" fmla="*/ 4227580 w 5790676"/>
              <a:gd name="connsiteY0" fmla="*/ 3980800 h 4136501"/>
              <a:gd name="connsiteX1" fmla="*/ 5372838 w 5790676"/>
              <a:gd name="connsiteY1" fmla="*/ 3585695 h 4136501"/>
              <a:gd name="connsiteX2" fmla="*/ 5765700 w 5790676"/>
              <a:gd name="connsiteY2" fmla="*/ 3151910 h 4136501"/>
              <a:gd name="connsiteX3" fmla="*/ 5737431 w 5790676"/>
              <a:gd name="connsiteY3" fmla="*/ 1788831 h 4136501"/>
              <a:gd name="connsiteX4" fmla="*/ 5629671 w 5790676"/>
              <a:gd name="connsiteY4" fmla="*/ 647770 h 4136501"/>
              <a:gd name="connsiteX5" fmla="*/ 4907263 w 5790676"/>
              <a:gd name="connsiteY5" fmla="*/ 190948 h 4136501"/>
              <a:gd name="connsiteX6" fmla="*/ 4111836 w 5790676"/>
              <a:gd name="connsiteY6" fmla="*/ 625759 h 4136501"/>
              <a:gd name="connsiteX7" fmla="*/ 4041717 w 5790676"/>
              <a:gd name="connsiteY7" fmla="*/ 1353310 h 4136501"/>
              <a:gd name="connsiteX8" fmla="*/ 3619259 w 5790676"/>
              <a:gd name="connsiteY8" fmla="*/ 2043591 h 4136501"/>
              <a:gd name="connsiteX9" fmla="*/ 2748128 w 5790676"/>
              <a:gd name="connsiteY9" fmla="*/ 2140932 h 4136501"/>
              <a:gd name="connsiteX10" fmla="*/ 2351447 w 5790676"/>
              <a:gd name="connsiteY10" fmla="*/ 1520384 h 4136501"/>
              <a:gd name="connsiteX11" fmla="*/ 2336743 w 5790676"/>
              <a:gd name="connsiteY11" fmla="*/ 745858 h 4136501"/>
              <a:gd name="connsiteX12" fmla="*/ 1614780 w 5790676"/>
              <a:gd name="connsiteY12" fmla="*/ 24893 h 4136501"/>
              <a:gd name="connsiteX13" fmla="*/ 459400 w 5790676"/>
              <a:gd name="connsiteY13" fmla="*/ 259355 h 4136501"/>
              <a:gd name="connsiteX14" fmla="*/ 31750 w 5790676"/>
              <a:gd name="connsiteY14" fmla="*/ 1155115 h 4136501"/>
              <a:gd name="connsiteX15" fmla="*/ 141628 w 5790676"/>
              <a:gd name="connsiteY15" fmla="*/ 2017977 h 4136501"/>
              <a:gd name="connsiteX16" fmla="*/ 82114 w 5790676"/>
              <a:gd name="connsiteY16" fmla="*/ 3120131 h 4136501"/>
              <a:gd name="connsiteX17" fmla="*/ 1071771 w 5790676"/>
              <a:gd name="connsiteY17" fmla="*/ 4110919 h 4136501"/>
              <a:gd name="connsiteX18" fmla="*/ 2705854 w 5790676"/>
              <a:gd name="connsiteY18" fmla="*/ 3849324 h 4136501"/>
              <a:gd name="connsiteX19" fmla="*/ 4227580 w 5790676"/>
              <a:gd name="connsiteY19" fmla="*/ 3980800 h 4136501"/>
              <a:gd name="connsiteX0" fmla="*/ 4206495 w 5769591"/>
              <a:gd name="connsiteY0" fmla="*/ 3980800 h 4128375"/>
              <a:gd name="connsiteX1" fmla="*/ 5351753 w 5769591"/>
              <a:gd name="connsiteY1" fmla="*/ 3585695 h 4128375"/>
              <a:gd name="connsiteX2" fmla="*/ 5744615 w 5769591"/>
              <a:gd name="connsiteY2" fmla="*/ 3151910 h 4128375"/>
              <a:gd name="connsiteX3" fmla="*/ 5716346 w 5769591"/>
              <a:gd name="connsiteY3" fmla="*/ 1788831 h 4128375"/>
              <a:gd name="connsiteX4" fmla="*/ 5608586 w 5769591"/>
              <a:gd name="connsiteY4" fmla="*/ 647770 h 4128375"/>
              <a:gd name="connsiteX5" fmla="*/ 4886178 w 5769591"/>
              <a:gd name="connsiteY5" fmla="*/ 190948 h 4128375"/>
              <a:gd name="connsiteX6" fmla="*/ 4090751 w 5769591"/>
              <a:gd name="connsiteY6" fmla="*/ 625759 h 4128375"/>
              <a:gd name="connsiteX7" fmla="*/ 4020632 w 5769591"/>
              <a:gd name="connsiteY7" fmla="*/ 1353310 h 4128375"/>
              <a:gd name="connsiteX8" fmla="*/ 3598174 w 5769591"/>
              <a:gd name="connsiteY8" fmla="*/ 2043591 h 4128375"/>
              <a:gd name="connsiteX9" fmla="*/ 2727043 w 5769591"/>
              <a:gd name="connsiteY9" fmla="*/ 2140932 h 4128375"/>
              <a:gd name="connsiteX10" fmla="*/ 2330362 w 5769591"/>
              <a:gd name="connsiteY10" fmla="*/ 1520384 h 4128375"/>
              <a:gd name="connsiteX11" fmla="*/ 2315658 w 5769591"/>
              <a:gd name="connsiteY11" fmla="*/ 745858 h 4128375"/>
              <a:gd name="connsiteX12" fmla="*/ 1593695 w 5769591"/>
              <a:gd name="connsiteY12" fmla="*/ 24893 h 4128375"/>
              <a:gd name="connsiteX13" fmla="*/ 438315 w 5769591"/>
              <a:gd name="connsiteY13" fmla="*/ 259355 h 4128375"/>
              <a:gd name="connsiteX14" fmla="*/ 10665 w 5769591"/>
              <a:gd name="connsiteY14" fmla="*/ 1155115 h 4128375"/>
              <a:gd name="connsiteX15" fmla="*/ 120543 w 5769591"/>
              <a:gd name="connsiteY15" fmla="*/ 2017977 h 4128375"/>
              <a:gd name="connsiteX16" fmla="*/ 219817 w 5769591"/>
              <a:gd name="connsiteY16" fmla="*/ 3278919 h 4128375"/>
              <a:gd name="connsiteX17" fmla="*/ 1050686 w 5769591"/>
              <a:gd name="connsiteY17" fmla="*/ 4110919 h 4128375"/>
              <a:gd name="connsiteX18" fmla="*/ 2684769 w 5769591"/>
              <a:gd name="connsiteY18" fmla="*/ 3849324 h 4128375"/>
              <a:gd name="connsiteX19" fmla="*/ 4206495 w 5769591"/>
              <a:gd name="connsiteY19" fmla="*/ 3980800 h 4128375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84769 w 5769591"/>
              <a:gd name="connsiteY18" fmla="*/ 3849324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65751 h 3989374"/>
              <a:gd name="connsiteX19" fmla="*/ 4206495 w 5769591"/>
              <a:gd name="connsiteY19" fmla="*/ 3980800 h 3989374"/>
              <a:gd name="connsiteX0" fmla="*/ 4206495 w 5769591"/>
              <a:gd name="connsiteY0" fmla="*/ 3980800 h 3989374"/>
              <a:gd name="connsiteX1" fmla="*/ 5351753 w 5769591"/>
              <a:gd name="connsiteY1" fmla="*/ 3585695 h 3989374"/>
              <a:gd name="connsiteX2" fmla="*/ 5744615 w 5769591"/>
              <a:gd name="connsiteY2" fmla="*/ 3151910 h 3989374"/>
              <a:gd name="connsiteX3" fmla="*/ 5716346 w 5769591"/>
              <a:gd name="connsiteY3" fmla="*/ 1788831 h 3989374"/>
              <a:gd name="connsiteX4" fmla="*/ 5608586 w 5769591"/>
              <a:gd name="connsiteY4" fmla="*/ 647770 h 3989374"/>
              <a:gd name="connsiteX5" fmla="*/ 4886178 w 5769591"/>
              <a:gd name="connsiteY5" fmla="*/ 190948 h 3989374"/>
              <a:gd name="connsiteX6" fmla="*/ 4090751 w 5769591"/>
              <a:gd name="connsiteY6" fmla="*/ 625759 h 3989374"/>
              <a:gd name="connsiteX7" fmla="*/ 4020632 w 5769591"/>
              <a:gd name="connsiteY7" fmla="*/ 1353310 h 3989374"/>
              <a:gd name="connsiteX8" fmla="*/ 3598174 w 5769591"/>
              <a:gd name="connsiteY8" fmla="*/ 2043591 h 3989374"/>
              <a:gd name="connsiteX9" fmla="*/ 2727043 w 5769591"/>
              <a:gd name="connsiteY9" fmla="*/ 2140932 h 3989374"/>
              <a:gd name="connsiteX10" fmla="*/ 2330362 w 5769591"/>
              <a:gd name="connsiteY10" fmla="*/ 1520384 h 3989374"/>
              <a:gd name="connsiteX11" fmla="*/ 2315658 w 5769591"/>
              <a:gd name="connsiteY11" fmla="*/ 745858 h 3989374"/>
              <a:gd name="connsiteX12" fmla="*/ 1593695 w 5769591"/>
              <a:gd name="connsiteY12" fmla="*/ 24893 h 3989374"/>
              <a:gd name="connsiteX13" fmla="*/ 438315 w 5769591"/>
              <a:gd name="connsiteY13" fmla="*/ 259355 h 3989374"/>
              <a:gd name="connsiteX14" fmla="*/ 10665 w 5769591"/>
              <a:gd name="connsiteY14" fmla="*/ 1155115 h 3989374"/>
              <a:gd name="connsiteX15" fmla="*/ 120543 w 5769591"/>
              <a:gd name="connsiteY15" fmla="*/ 2017977 h 3989374"/>
              <a:gd name="connsiteX16" fmla="*/ 219817 w 5769591"/>
              <a:gd name="connsiteY16" fmla="*/ 3278919 h 3989374"/>
              <a:gd name="connsiteX17" fmla="*/ 1050686 w 5769591"/>
              <a:gd name="connsiteY17" fmla="*/ 3941180 h 3989374"/>
              <a:gd name="connsiteX18" fmla="*/ 2695720 w 5769591"/>
              <a:gd name="connsiteY18" fmla="*/ 3838374 h 3989374"/>
              <a:gd name="connsiteX19" fmla="*/ 4206495 w 5769591"/>
              <a:gd name="connsiteY19" fmla="*/ 3980800 h 3989374"/>
              <a:gd name="connsiteX0" fmla="*/ 4206495 w 5769591"/>
              <a:gd name="connsiteY0" fmla="*/ 3980800 h 4032033"/>
              <a:gd name="connsiteX1" fmla="*/ 5351753 w 5769591"/>
              <a:gd name="connsiteY1" fmla="*/ 3585695 h 4032033"/>
              <a:gd name="connsiteX2" fmla="*/ 5744615 w 5769591"/>
              <a:gd name="connsiteY2" fmla="*/ 3151910 h 4032033"/>
              <a:gd name="connsiteX3" fmla="*/ 5716346 w 5769591"/>
              <a:gd name="connsiteY3" fmla="*/ 1788831 h 4032033"/>
              <a:gd name="connsiteX4" fmla="*/ 5608586 w 5769591"/>
              <a:gd name="connsiteY4" fmla="*/ 647770 h 4032033"/>
              <a:gd name="connsiteX5" fmla="*/ 4886178 w 5769591"/>
              <a:gd name="connsiteY5" fmla="*/ 190948 h 4032033"/>
              <a:gd name="connsiteX6" fmla="*/ 4090751 w 5769591"/>
              <a:gd name="connsiteY6" fmla="*/ 625759 h 4032033"/>
              <a:gd name="connsiteX7" fmla="*/ 4020632 w 5769591"/>
              <a:gd name="connsiteY7" fmla="*/ 1353310 h 4032033"/>
              <a:gd name="connsiteX8" fmla="*/ 3598174 w 5769591"/>
              <a:gd name="connsiteY8" fmla="*/ 2043591 h 4032033"/>
              <a:gd name="connsiteX9" fmla="*/ 2727043 w 5769591"/>
              <a:gd name="connsiteY9" fmla="*/ 2140932 h 4032033"/>
              <a:gd name="connsiteX10" fmla="*/ 2330362 w 5769591"/>
              <a:gd name="connsiteY10" fmla="*/ 1520384 h 4032033"/>
              <a:gd name="connsiteX11" fmla="*/ 2315658 w 5769591"/>
              <a:gd name="connsiteY11" fmla="*/ 745858 h 4032033"/>
              <a:gd name="connsiteX12" fmla="*/ 1593695 w 5769591"/>
              <a:gd name="connsiteY12" fmla="*/ 24893 h 4032033"/>
              <a:gd name="connsiteX13" fmla="*/ 438315 w 5769591"/>
              <a:gd name="connsiteY13" fmla="*/ 259355 h 4032033"/>
              <a:gd name="connsiteX14" fmla="*/ 10665 w 5769591"/>
              <a:gd name="connsiteY14" fmla="*/ 1155115 h 4032033"/>
              <a:gd name="connsiteX15" fmla="*/ 120543 w 5769591"/>
              <a:gd name="connsiteY15" fmla="*/ 2017977 h 4032033"/>
              <a:gd name="connsiteX16" fmla="*/ 219817 w 5769591"/>
              <a:gd name="connsiteY16" fmla="*/ 3278919 h 4032033"/>
              <a:gd name="connsiteX17" fmla="*/ 1050686 w 5769591"/>
              <a:gd name="connsiteY17" fmla="*/ 3941180 h 4032033"/>
              <a:gd name="connsiteX18" fmla="*/ 2964661 w 5769591"/>
              <a:gd name="connsiteY18" fmla="*/ 4004628 h 4032033"/>
              <a:gd name="connsiteX19" fmla="*/ 4206495 w 5769591"/>
              <a:gd name="connsiteY19" fmla="*/ 3980800 h 4032033"/>
              <a:gd name="connsiteX0" fmla="*/ 4206495 w 5769591"/>
              <a:gd name="connsiteY0" fmla="*/ 3980800 h 4032033"/>
              <a:gd name="connsiteX1" fmla="*/ 5351753 w 5769591"/>
              <a:gd name="connsiteY1" fmla="*/ 3585695 h 4032033"/>
              <a:gd name="connsiteX2" fmla="*/ 5744615 w 5769591"/>
              <a:gd name="connsiteY2" fmla="*/ 3151910 h 4032033"/>
              <a:gd name="connsiteX3" fmla="*/ 5716346 w 5769591"/>
              <a:gd name="connsiteY3" fmla="*/ 1788831 h 4032033"/>
              <a:gd name="connsiteX4" fmla="*/ 5608586 w 5769591"/>
              <a:gd name="connsiteY4" fmla="*/ 647770 h 4032033"/>
              <a:gd name="connsiteX5" fmla="*/ 4886178 w 5769591"/>
              <a:gd name="connsiteY5" fmla="*/ 190948 h 4032033"/>
              <a:gd name="connsiteX6" fmla="*/ 4090751 w 5769591"/>
              <a:gd name="connsiteY6" fmla="*/ 625759 h 4032033"/>
              <a:gd name="connsiteX7" fmla="*/ 4020632 w 5769591"/>
              <a:gd name="connsiteY7" fmla="*/ 1353310 h 4032033"/>
              <a:gd name="connsiteX8" fmla="*/ 3598174 w 5769591"/>
              <a:gd name="connsiteY8" fmla="*/ 2043591 h 4032033"/>
              <a:gd name="connsiteX9" fmla="*/ 2727043 w 5769591"/>
              <a:gd name="connsiteY9" fmla="*/ 2140932 h 4032033"/>
              <a:gd name="connsiteX10" fmla="*/ 2330362 w 5769591"/>
              <a:gd name="connsiteY10" fmla="*/ 1520384 h 4032033"/>
              <a:gd name="connsiteX11" fmla="*/ 2315658 w 5769591"/>
              <a:gd name="connsiteY11" fmla="*/ 745858 h 4032033"/>
              <a:gd name="connsiteX12" fmla="*/ 1593695 w 5769591"/>
              <a:gd name="connsiteY12" fmla="*/ 24893 h 4032033"/>
              <a:gd name="connsiteX13" fmla="*/ 438315 w 5769591"/>
              <a:gd name="connsiteY13" fmla="*/ 259355 h 4032033"/>
              <a:gd name="connsiteX14" fmla="*/ 10665 w 5769591"/>
              <a:gd name="connsiteY14" fmla="*/ 1155115 h 4032033"/>
              <a:gd name="connsiteX15" fmla="*/ 120543 w 5769591"/>
              <a:gd name="connsiteY15" fmla="*/ 2017977 h 4032033"/>
              <a:gd name="connsiteX16" fmla="*/ 219817 w 5769591"/>
              <a:gd name="connsiteY16" fmla="*/ 3278919 h 4032033"/>
              <a:gd name="connsiteX17" fmla="*/ 1050686 w 5769591"/>
              <a:gd name="connsiteY17" fmla="*/ 3941180 h 4032033"/>
              <a:gd name="connsiteX18" fmla="*/ 2964661 w 5769591"/>
              <a:gd name="connsiteY18" fmla="*/ 4004628 h 4032033"/>
              <a:gd name="connsiteX19" fmla="*/ 4206495 w 5769591"/>
              <a:gd name="connsiteY19" fmla="*/ 3980800 h 4032033"/>
              <a:gd name="connsiteX0" fmla="*/ 4206495 w 5769591"/>
              <a:gd name="connsiteY0" fmla="*/ 3980800 h 4009631"/>
              <a:gd name="connsiteX1" fmla="*/ 5351753 w 5769591"/>
              <a:gd name="connsiteY1" fmla="*/ 3585695 h 4009631"/>
              <a:gd name="connsiteX2" fmla="*/ 5744615 w 5769591"/>
              <a:gd name="connsiteY2" fmla="*/ 3151910 h 4009631"/>
              <a:gd name="connsiteX3" fmla="*/ 5716346 w 5769591"/>
              <a:gd name="connsiteY3" fmla="*/ 1788831 h 4009631"/>
              <a:gd name="connsiteX4" fmla="*/ 5608586 w 5769591"/>
              <a:gd name="connsiteY4" fmla="*/ 647770 h 4009631"/>
              <a:gd name="connsiteX5" fmla="*/ 4886178 w 5769591"/>
              <a:gd name="connsiteY5" fmla="*/ 190948 h 4009631"/>
              <a:gd name="connsiteX6" fmla="*/ 4090751 w 5769591"/>
              <a:gd name="connsiteY6" fmla="*/ 625759 h 4009631"/>
              <a:gd name="connsiteX7" fmla="*/ 4020632 w 5769591"/>
              <a:gd name="connsiteY7" fmla="*/ 1353310 h 4009631"/>
              <a:gd name="connsiteX8" fmla="*/ 3598174 w 5769591"/>
              <a:gd name="connsiteY8" fmla="*/ 2043591 h 4009631"/>
              <a:gd name="connsiteX9" fmla="*/ 2727043 w 5769591"/>
              <a:gd name="connsiteY9" fmla="*/ 2140932 h 4009631"/>
              <a:gd name="connsiteX10" fmla="*/ 2330362 w 5769591"/>
              <a:gd name="connsiteY10" fmla="*/ 1520384 h 4009631"/>
              <a:gd name="connsiteX11" fmla="*/ 2315658 w 5769591"/>
              <a:gd name="connsiteY11" fmla="*/ 745858 h 4009631"/>
              <a:gd name="connsiteX12" fmla="*/ 1593695 w 5769591"/>
              <a:gd name="connsiteY12" fmla="*/ 24893 h 4009631"/>
              <a:gd name="connsiteX13" fmla="*/ 438315 w 5769591"/>
              <a:gd name="connsiteY13" fmla="*/ 259355 h 4009631"/>
              <a:gd name="connsiteX14" fmla="*/ 10665 w 5769591"/>
              <a:gd name="connsiteY14" fmla="*/ 1155115 h 4009631"/>
              <a:gd name="connsiteX15" fmla="*/ 120543 w 5769591"/>
              <a:gd name="connsiteY15" fmla="*/ 2017977 h 4009631"/>
              <a:gd name="connsiteX16" fmla="*/ 219817 w 5769591"/>
              <a:gd name="connsiteY16" fmla="*/ 3278919 h 4009631"/>
              <a:gd name="connsiteX17" fmla="*/ 1050686 w 5769591"/>
              <a:gd name="connsiteY17" fmla="*/ 3941180 h 4009631"/>
              <a:gd name="connsiteX18" fmla="*/ 2964661 w 5769591"/>
              <a:gd name="connsiteY18" fmla="*/ 3965509 h 4009631"/>
              <a:gd name="connsiteX19" fmla="*/ 4206495 w 5769591"/>
              <a:gd name="connsiteY19" fmla="*/ 3980800 h 4009631"/>
              <a:gd name="connsiteX0" fmla="*/ 4206495 w 5769591"/>
              <a:gd name="connsiteY0" fmla="*/ 3980800 h 4000689"/>
              <a:gd name="connsiteX1" fmla="*/ 5351753 w 5769591"/>
              <a:gd name="connsiteY1" fmla="*/ 3585695 h 4000689"/>
              <a:gd name="connsiteX2" fmla="*/ 5744615 w 5769591"/>
              <a:gd name="connsiteY2" fmla="*/ 3151910 h 4000689"/>
              <a:gd name="connsiteX3" fmla="*/ 5716346 w 5769591"/>
              <a:gd name="connsiteY3" fmla="*/ 1788831 h 4000689"/>
              <a:gd name="connsiteX4" fmla="*/ 5608586 w 5769591"/>
              <a:gd name="connsiteY4" fmla="*/ 647770 h 4000689"/>
              <a:gd name="connsiteX5" fmla="*/ 4886178 w 5769591"/>
              <a:gd name="connsiteY5" fmla="*/ 190948 h 4000689"/>
              <a:gd name="connsiteX6" fmla="*/ 4090751 w 5769591"/>
              <a:gd name="connsiteY6" fmla="*/ 625759 h 4000689"/>
              <a:gd name="connsiteX7" fmla="*/ 4020632 w 5769591"/>
              <a:gd name="connsiteY7" fmla="*/ 1353310 h 4000689"/>
              <a:gd name="connsiteX8" fmla="*/ 3598174 w 5769591"/>
              <a:gd name="connsiteY8" fmla="*/ 2043591 h 4000689"/>
              <a:gd name="connsiteX9" fmla="*/ 2727043 w 5769591"/>
              <a:gd name="connsiteY9" fmla="*/ 2140932 h 4000689"/>
              <a:gd name="connsiteX10" fmla="*/ 2330362 w 5769591"/>
              <a:gd name="connsiteY10" fmla="*/ 1520384 h 4000689"/>
              <a:gd name="connsiteX11" fmla="*/ 2315658 w 5769591"/>
              <a:gd name="connsiteY11" fmla="*/ 745858 h 4000689"/>
              <a:gd name="connsiteX12" fmla="*/ 1593695 w 5769591"/>
              <a:gd name="connsiteY12" fmla="*/ 24893 h 4000689"/>
              <a:gd name="connsiteX13" fmla="*/ 438315 w 5769591"/>
              <a:gd name="connsiteY13" fmla="*/ 259355 h 4000689"/>
              <a:gd name="connsiteX14" fmla="*/ 10665 w 5769591"/>
              <a:gd name="connsiteY14" fmla="*/ 1155115 h 4000689"/>
              <a:gd name="connsiteX15" fmla="*/ 120543 w 5769591"/>
              <a:gd name="connsiteY15" fmla="*/ 2017977 h 4000689"/>
              <a:gd name="connsiteX16" fmla="*/ 219817 w 5769591"/>
              <a:gd name="connsiteY16" fmla="*/ 3278919 h 4000689"/>
              <a:gd name="connsiteX17" fmla="*/ 1050686 w 5769591"/>
              <a:gd name="connsiteY17" fmla="*/ 3941180 h 4000689"/>
              <a:gd name="connsiteX18" fmla="*/ 2813076 w 5769591"/>
              <a:gd name="connsiteY18" fmla="*/ 3945950 h 4000689"/>
              <a:gd name="connsiteX19" fmla="*/ 4206495 w 5769591"/>
              <a:gd name="connsiteY19" fmla="*/ 3980800 h 4000689"/>
              <a:gd name="connsiteX0" fmla="*/ 4206495 w 5774626"/>
              <a:gd name="connsiteY0" fmla="*/ 3980800 h 4000689"/>
              <a:gd name="connsiteX1" fmla="*/ 5283295 w 5774626"/>
              <a:gd name="connsiteY1" fmla="*/ 3541686 h 4000689"/>
              <a:gd name="connsiteX2" fmla="*/ 5744615 w 5774626"/>
              <a:gd name="connsiteY2" fmla="*/ 3151910 h 4000689"/>
              <a:gd name="connsiteX3" fmla="*/ 5716346 w 5774626"/>
              <a:gd name="connsiteY3" fmla="*/ 1788831 h 4000689"/>
              <a:gd name="connsiteX4" fmla="*/ 5608586 w 5774626"/>
              <a:gd name="connsiteY4" fmla="*/ 647770 h 4000689"/>
              <a:gd name="connsiteX5" fmla="*/ 4886178 w 5774626"/>
              <a:gd name="connsiteY5" fmla="*/ 190948 h 4000689"/>
              <a:gd name="connsiteX6" fmla="*/ 4090751 w 5774626"/>
              <a:gd name="connsiteY6" fmla="*/ 625759 h 4000689"/>
              <a:gd name="connsiteX7" fmla="*/ 4020632 w 5774626"/>
              <a:gd name="connsiteY7" fmla="*/ 1353310 h 4000689"/>
              <a:gd name="connsiteX8" fmla="*/ 3598174 w 5774626"/>
              <a:gd name="connsiteY8" fmla="*/ 2043591 h 4000689"/>
              <a:gd name="connsiteX9" fmla="*/ 2727043 w 5774626"/>
              <a:gd name="connsiteY9" fmla="*/ 2140932 h 4000689"/>
              <a:gd name="connsiteX10" fmla="*/ 2330362 w 5774626"/>
              <a:gd name="connsiteY10" fmla="*/ 1520384 h 4000689"/>
              <a:gd name="connsiteX11" fmla="*/ 2315658 w 5774626"/>
              <a:gd name="connsiteY11" fmla="*/ 745858 h 4000689"/>
              <a:gd name="connsiteX12" fmla="*/ 1593695 w 5774626"/>
              <a:gd name="connsiteY12" fmla="*/ 24893 h 4000689"/>
              <a:gd name="connsiteX13" fmla="*/ 438315 w 5774626"/>
              <a:gd name="connsiteY13" fmla="*/ 259355 h 4000689"/>
              <a:gd name="connsiteX14" fmla="*/ 10665 w 5774626"/>
              <a:gd name="connsiteY14" fmla="*/ 1155115 h 4000689"/>
              <a:gd name="connsiteX15" fmla="*/ 120543 w 5774626"/>
              <a:gd name="connsiteY15" fmla="*/ 2017977 h 4000689"/>
              <a:gd name="connsiteX16" fmla="*/ 219817 w 5774626"/>
              <a:gd name="connsiteY16" fmla="*/ 3278919 h 4000689"/>
              <a:gd name="connsiteX17" fmla="*/ 1050686 w 5774626"/>
              <a:gd name="connsiteY17" fmla="*/ 3941180 h 4000689"/>
              <a:gd name="connsiteX18" fmla="*/ 2813076 w 5774626"/>
              <a:gd name="connsiteY18" fmla="*/ 3945950 h 4000689"/>
              <a:gd name="connsiteX19" fmla="*/ 4206495 w 5774626"/>
              <a:gd name="connsiteY19" fmla="*/ 3980800 h 4000689"/>
              <a:gd name="connsiteX0" fmla="*/ 4206495 w 5743276"/>
              <a:gd name="connsiteY0" fmla="*/ 3980800 h 4000689"/>
              <a:gd name="connsiteX1" fmla="*/ 5283295 w 5743276"/>
              <a:gd name="connsiteY1" fmla="*/ 3541686 h 4000689"/>
              <a:gd name="connsiteX2" fmla="*/ 5716346 w 5743276"/>
              <a:gd name="connsiteY2" fmla="*/ 1788831 h 4000689"/>
              <a:gd name="connsiteX3" fmla="*/ 5608586 w 5743276"/>
              <a:gd name="connsiteY3" fmla="*/ 647770 h 4000689"/>
              <a:gd name="connsiteX4" fmla="*/ 4886178 w 5743276"/>
              <a:gd name="connsiteY4" fmla="*/ 190948 h 4000689"/>
              <a:gd name="connsiteX5" fmla="*/ 4090751 w 5743276"/>
              <a:gd name="connsiteY5" fmla="*/ 625759 h 4000689"/>
              <a:gd name="connsiteX6" fmla="*/ 4020632 w 5743276"/>
              <a:gd name="connsiteY6" fmla="*/ 1353310 h 4000689"/>
              <a:gd name="connsiteX7" fmla="*/ 3598174 w 5743276"/>
              <a:gd name="connsiteY7" fmla="*/ 2043591 h 4000689"/>
              <a:gd name="connsiteX8" fmla="*/ 2727043 w 5743276"/>
              <a:gd name="connsiteY8" fmla="*/ 2140932 h 4000689"/>
              <a:gd name="connsiteX9" fmla="*/ 2330362 w 5743276"/>
              <a:gd name="connsiteY9" fmla="*/ 1520384 h 4000689"/>
              <a:gd name="connsiteX10" fmla="*/ 2315658 w 5743276"/>
              <a:gd name="connsiteY10" fmla="*/ 745858 h 4000689"/>
              <a:gd name="connsiteX11" fmla="*/ 1593695 w 5743276"/>
              <a:gd name="connsiteY11" fmla="*/ 24893 h 4000689"/>
              <a:gd name="connsiteX12" fmla="*/ 438315 w 5743276"/>
              <a:gd name="connsiteY12" fmla="*/ 259355 h 4000689"/>
              <a:gd name="connsiteX13" fmla="*/ 10665 w 5743276"/>
              <a:gd name="connsiteY13" fmla="*/ 1155115 h 4000689"/>
              <a:gd name="connsiteX14" fmla="*/ 120543 w 5743276"/>
              <a:gd name="connsiteY14" fmla="*/ 2017977 h 4000689"/>
              <a:gd name="connsiteX15" fmla="*/ 219817 w 5743276"/>
              <a:gd name="connsiteY15" fmla="*/ 3278919 h 4000689"/>
              <a:gd name="connsiteX16" fmla="*/ 1050686 w 5743276"/>
              <a:gd name="connsiteY16" fmla="*/ 3941180 h 4000689"/>
              <a:gd name="connsiteX17" fmla="*/ 2813076 w 5743276"/>
              <a:gd name="connsiteY17" fmla="*/ 3945950 h 4000689"/>
              <a:gd name="connsiteX18" fmla="*/ 4206495 w 5743276"/>
              <a:gd name="connsiteY18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14165"/>
              <a:gd name="connsiteY0" fmla="*/ 3980800 h 4000689"/>
              <a:gd name="connsiteX1" fmla="*/ 5283295 w 5814165"/>
              <a:gd name="connsiteY1" fmla="*/ 3541686 h 4000689"/>
              <a:gd name="connsiteX2" fmla="*/ 5790949 w 5814165"/>
              <a:gd name="connsiteY2" fmla="*/ 2518278 h 4000689"/>
              <a:gd name="connsiteX3" fmla="*/ 5716346 w 5814165"/>
              <a:gd name="connsiteY3" fmla="*/ 1788831 h 4000689"/>
              <a:gd name="connsiteX4" fmla="*/ 5608586 w 5814165"/>
              <a:gd name="connsiteY4" fmla="*/ 647770 h 4000689"/>
              <a:gd name="connsiteX5" fmla="*/ 4886178 w 5814165"/>
              <a:gd name="connsiteY5" fmla="*/ 190948 h 4000689"/>
              <a:gd name="connsiteX6" fmla="*/ 4090751 w 5814165"/>
              <a:gd name="connsiteY6" fmla="*/ 625759 h 4000689"/>
              <a:gd name="connsiteX7" fmla="*/ 4020632 w 5814165"/>
              <a:gd name="connsiteY7" fmla="*/ 1353310 h 4000689"/>
              <a:gd name="connsiteX8" fmla="*/ 3598174 w 5814165"/>
              <a:gd name="connsiteY8" fmla="*/ 2043591 h 4000689"/>
              <a:gd name="connsiteX9" fmla="*/ 2727043 w 5814165"/>
              <a:gd name="connsiteY9" fmla="*/ 2140932 h 4000689"/>
              <a:gd name="connsiteX10" fmla="*/ 2330362 w 5814165"/>
              <a:gd name="connsiteY10" fmla="*/ 1520384 h 4000689"/>
              <a:gd name="connsiteX11" fmla="*/ 2315658 w 5814165"/>
              <a:gd name="connsiteY11" fmla="*/ 745858 h 4000689"/>
              <a:gd name="connsiteX12" fmla="*/ 1593695 w 5814165"/>
              <a:gd name="connsiteY12" fmla="*/ 24893 h 4000689"/>
              <a:gd name="connsiteX13" fmla="*/ 438315 w 5814165"/>
              <a:gd name="connsiteY13" fmla="*/ 259355 h 4000689"/>
              <a:gd name="connsiteX14" fmla="*/ 10665 w 5814165"/>
              <a:gd name="connsiteY14" fmla="*/ 1155115 h 4000689"/>
              <a:gd name="connsiteX15" fmla="*/ 120543 w 5814165"/>
              <a:gd name="connsiteY15" fmla="*/ 2017977 h 4000689"/>
              <a:gd name="connsiteX16" fmla="*/ 219817 w 5814165"/>
              <a:gd name="connsiteY16" fmla="*/ 3278919 h 4000689"/>
              <a:gd name="connsiteX17" fmla="*/ 1050686 w 5814165"/>
              <a:gd name="connsiteY17" fmla="*/ 3941180 h 4000689"/>
              <a:gd name="connsiteX18" fmla="*/ 2813076 w 5814165"/>
              <a:gd name="connsiteY18" fmla="*/ 3945950 h 4000689"/>
              <a:gd name="connsiteX19" fmla="*/ 4206495 w 5814165"/>
              <a:gd name="connsiteY19" fmla="*/ 3980800 h 4000689"/>
              <a:gd name="connsiteX0" fmla="*/ 4206495 w 5850241"/>
              <a:gd name="connsiteY0" fmla="*/ 3980800 h 4000689"/>
              <a:gd name="connsiteX1" fmla="*/ 5283295 w 5850241"/>
              <a:gd name="connsiteY1" fmla="*/ 3541686 h 4000689"/>
              <a:gd name="connsiteX2" fmla="*/ 5790949 w 5850241"/>
              <a:gd name="connsiteY2" fmla="*/ 2518278 h 4000689"/>
              <a:gd name="connsiteX3" fmla="*/ 5830099 w 5850241"/>
              <a:gd name="connsiteY3" fmla="*/ 1784456 h 4000689"/>
              <a:gd name="connsiteX4" fmla="*/ 5608586 w 5850241"/>
              <a:gd name="connsiteY4" fmla="*/ 647770 h 4000689"/>
              <a:gd name="connsiteX5" fmla="*/ 4886178 w 5850241"/>
              <a:gd name="connsiteY5" fmla="*/ 190948 h 4000689"/>
              <a:gd name="connsiteX6" fmla="*/ 4090751 w 5850241"/>
              <a:gd name="connsiteY6" fmla="*/ 625759 h 4000689"/>
              <a:gd name="connsiteX7" fmla="*/ 4020632 w 5850241"/>
              <a:gd name="connsiteY7" fmla="*/ 1353310 h 4000689"/>
              <a:gd name="connsiteX8" fmla="*/ 3598174 w 5850241"/>
              <a:gd name="connsiteY8" fmla="*/ 2043591 h 4000689"/>
              <a:gd name="connsiteX9" fmla="*/ 2727043 w 5850241"/>
              <a:gd name="connsiteY9" fmla="*/ 2140932 h 4000689"/>
              <a:gd name="connsiteX10" fmla="*/ 2330362 w 5850241"/>
              <a:gd name="connsiteY10" fmla="*/ 1520384 h 4000689"/>
              <a:gd name="connsiteX11" fmla="*/ 2315658 w 5850241"/>
              <a:gd name="connsiteY11" fmla="*/ 745858 h 4000689"/>
              <a:gd name="connsiteX12" fmla="*/ 1593695 w 5850241"/>
              <a:gd name="connsiteY12" fmla="*/ 24893 h 4000689"/>
              <a:gd name="connsiteX13" fmla="*/ 438315 w 5850241"/>
              <a:gd name="connsiteY13" fmla="*/ 259355 h 4000689"/>
              <a:gd name="connsiteX14" fmla="*/ 10665 w 5850241"/>
              <a:gd name="connsiteY14" fmla="*/ 1155115 h 4000689"/>
              <a:gd name="connsiteX15" fmla="*/ 120543 w 5850241"/>
              <a:gd name="connsiteY15" fmla="*/ 2017977 h 4000689"/>
              <a:gd name="connsiteX16" fmla="*/ 219817 w 5850241"/>
              <a:gd name="connsiteY16" fmla="*/ 3278919 h 4000689"/>
              <a:gd name="connsiteX17" fmla="*/ 1050686 w 5850241"/>
              <a:gd name="connsiteY17" fmla="*/ 3941180 h 4000689"/>
              <a:gd name="connsiteX18" fmla="*/ 2813076 w 5850241"/>
              <a:gd name="connsiteY18" fmla="*/ 3945950 h 4000689"/>
              <a:gd name="connsiteX19" fmla="*/ 4206495 w 5850241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886178 w 5854016"/>
              <a:gd name="connsiteY5" fmla="*/ 190948 h 4000689"/>
              <a:gd name="connsiteX6" fmla="*/ 4090751 w 5854016"/>
              <a:gd name="connsiteY6" fmla="*/ 625759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090751 w 5854016"/>
              <a:gd name="connsiteY6" fmla="*/ 625759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4020632 w 5854016"/>
              <a:gd name="connsiteY7" fmla="*/ 135331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98174 w 5854016"/>
              <a:gd name="connsiteY8" fmla="*/ 2043591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54423 w 5854016"/>
              <a:gd name="connsiteY8" fmla="*/ 1964839 h 4000689"/>
              <a:gd name="connsiteX9" fmla="*/ 2727043 w 5854016"/>
              <a:gd name="connsiteY9" fmla="*/ 2140932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54423 w 5854016"/>
              <a:gd name="connsiteY8" fmla="*/ 1964839 h 4000689"/>
              <a:gd name="connsiteX9" fmla="*/ 2744544 w 5854016"/>
              <a:gd name="connsiteY9" fmla="*/ 2031554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71923 w 5854016"/>
              <a:gd name="connsiteY8" fmla="*/ 2008590 h 4000689"/>
              <a:gd name="connsiteX9" fmla="*/ 2744544 w 5854016"/>
              <a:gd name="connsiteY9" fmla="*/ 2031554 h 4000689"/>
              <a:gd name="connsiteX10" fmla="*/ 2330362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80800 h 4000689"/>
              <a:gd name="connsiteX1" fmla="*/ 5283295 w 5854016"/>
              <a:gd name="connsiteY1" fmla="*/ 3541686 h 4000689"/>
              <a:gd name="connsiteX2" fmla="*/ 5790949 w 5854016"/>
              <a:gd name="connsiteY2" fmla="*/ 2518278 h 4000689"/>
              <a:gd name="connsiteX3" fmla="*/ 5830099 w 5854016"/>
              <a:gd name="connsiteY3" fmla="*/ 1784456 h 4000689"/>
              <a:gd name="connsiteX4" fmla="*/ 5556084 w 5854016"/>
              <a:gd name="connsiteY4" fmla="*/ 669646 h 4000689"/>
              <a:gd name="connsiteX5" fmla="*/ 4759300 w 5854016"/>
              <a:gd name="connsiteY5" fmla="*/ 234699 h 4000689"/>
              <a:gd name="connsiteX6" fmla="*/ 4130128 w 5854016"/>
              <a:gd name="connsiteY6" fmla="*/ 682636 h 4000689"/>
              <a:gd name="connsiteX7" fmla="*/ 3867503 w 5854016"/>
              <a:gd name="connsiteY7" fmla="*/ 1532690 h 4000689"/>
              <a:gd name="connsiteX8" fmla="*/ 3571923 w 5854016"/>
              <a:gd name="connsiteY8" fmla="*/ 2008590 h 4000689"/>
              <a:gd name="connsiteX9" fmla="*/ 2744544 w 5854016"/>
              <a:gd name="connsiteY9" fmla="*/ 2031554 h 4000689"/>
              <a:gd name="connsiteX10" fmla="*/ 2409114 w 5854016"/>
              <a:gd name="connsiteY10" fmla="*/ 1520384 h 4000689"/>
              <a:gd name="connsiteX11" fmla="*/ 2315658 w 5854016"/>
              <a:gd name="connsiteY11" fmla="*/ 745858 h 4000689"/>
              <a:gd name="connsiteX12" fmla="*/ 1593695 w 5854016"/>
              <a:gd name="connsiteY12" fmla="*/ 24893 h 4000689"/>
              <a:gd name="connsiteX13" fmla="*/ 438315 w 5854016"/>
              <a:gd name="connsiteY13" fmla="*/ 259355 h 4000689"/>
              <a:gd name="connsiteX14" fmla="*/ 10665 w 5854016"/>
              <a:gd name="connsiteY14" fmla="*/ 1155115 h 4000689"/>
              <a:gd name="connsiteX15" fmla="*/ 120543 w 5854016"/>
              <a:gd name="connsiteY15" fmla="*/ 2017977 h 4000689"/>
              <a:gd name="connsiteX16" fmla="*/ 219817 w 5854016"/>
              <a:gd name="connsiteY16" fmla="*/ 3278919 h 4000689"/>
              <a:gd name="connsiteX17" fmla="*/ 1050686 w 5854016"/>
              <a:gd name="connsiteY17" fmla="*/ 3941180 h 4000689"/>
              <a:gd name="connsiteX18" fmla="*/ 2813076 w 5854016"/>
              <a:gd name="connsiteY18" fmla="*/ 3945950 h 4000689"/>
              <a:gd name="connsiteX19" fmla="*/ 4206495 w 5854016"/>
              <a:gd name="connsiteY19" fmla="*/ 3980800 h 4000689"/>
              <a:gd name="connsiteX0" fmla="*/ 4206495 w 5854016"/>
              <a:gd name="connsiteY0" fmla="*/ 3976824 h 3996713"/>
              <a:gd name="connsiteX1" fmla="*/ 5283295 w 5854016"/>
              <a:gd name="connsiteY1" fmla="*/ 3537710 h 3996713"/>
              <a:gd name="connsiteX2" fmla="*/ 5790949 w 5854016"/>
              <a:gd name="connsiteY2" fmla="*/ 2514302 h 3996713"/>
              <a:gd name="connsiteX3" fmla="*/ 5830099 w 5854016"/>
              <a:gd name="connsiteY3" fmla="*/ 1780480 h 3996713"/>
              <a:gd name="connsiteX4" fmla="*/ 5556084 w 5854016"/>
              <a:gd name="connsiteY4" fmla="*/ 665670 h 3996713"/>
              <a:gd name="connsiteX5" fmla="*/ 4759300 w 5854016"/>
              <a:gd name="connsiteY5" fmla="*/ 230723 h 3996713"/>
              <a:gd name="connsiteX6" fmla="*/ 4130128 w 5854016"/>
              <a:gd name="connsiteY6" fmla="*/ 678660 h 3996713"/>
              <a:gd name="connsiteX7" fmla="*/ 3867503 w 5854016"/>
              <a:gd name="connsiteY7" fmla="*/ 1528714 h 3996713"/>
              <a:gd name="connsiteX8" fmla="*/ 3571923 w 5854016"/>
              <a:gd name="connsiteY8" fmla="*/ 2004614 h 3996713"/>
              <a:gd name="connsiteX9" fmla="*/ 2744544 w 5854016"/>
              <a:gd name="connsiteY9" fmla="*/ 2027578 h 3996713"/>
              <a:gd name="connsiteX10" fmla="*/ 2409114 w 5854016"/>
              <a:gd name="connsiteY10" fmla="*/ 1516408 h 3996713"/>
              <a:gd name="connsiteX11" fmla="*/ 2223780 w 5854016"/>
              <a:gd name="connsiteY11" fmla="*/ 680630 h 3996713"/>
              <a:gd name="connsiteX12" fmla="*/ 1593695 w 5854016"/>
              <a:gd name="connsiteY12" fmla="*/ 20917 h 3996713"/>
              <a:gd name="connsiteX13" fmla="*/ 438315 w 5854016"/>
              <a:gd name="connsiteY13" fmla="*/ 255379 h 3996713"/>
              <a:gd name="connsiteX14" fmla="*/ 10665 w 5854016"/>
              <a:gd name="connsiteY14" fmla="*/ 1151139 h 3996713"/>
              <a:gd name="connsiteX15" fmla="*/ 120543 w 5854016"/>
              <a:gd name="connsiteY15" fmla="*/ 2014001 h 3996713"/>
              <a:gd name="connsiteX16" fmla="*/ 219817 w 5854016"/>
              <a:gd name="connsiteY16" fmla="*/ 3274943 h 3996713"/>
              <a:gd name="connsiteX17" fmla="*/ 1050686 w 5854016"/>
              <a:gd name="connsiteY17" fmla="*/ 3937204 h 3996713"/>
              <a:gd name="connsiteX18" fmla="*/ 2813076 w 5854016"/>
              <a:gd name="connsiteY18" fmla="*/ 3941974 h 3996713"/>
              <a:gd name="connsiteX19" fmla="*/ 4206495 w 5854016"/>
              <a:gd name="connsiteY19" fmla="*/ 3976824 h 3996713"/>
              <a:gd name="connsiteX0" fmla="*/ 4206495 w 5854016"/>
              <a:gd name="connsiteY0" fmla="*/ 3941566 h 3961455"/>
              <a:gd name="connsiteX1" fmla="*/ 5283295 w 5854016"/>
              <a:gd name="connsiteY1" fmla="*/ 3502452 h 3961455"/>
              <a:gd name="connsiteX2" fmla="*/ 5790949 w 5854016"/>
              <a:gd name="connsiteY2" fmla="*/ 2479044 h 3961455"/>
              <a:gd name="connsiteX3" fmla="*/ 5830099 w 5854016"/>
              <a:gd name="connsiteY3" fmla="*/ 1745222 h 3961455"/>
              <a:gd name="connsiteX4" fmla="*/ 5556084 w 5854016"/>
              <a:gd name="connsiteY4" fmla="*/ 630412 h 3961455"/>
              <a:gd name="connsiteX5" fmla="*/ 4759300 w 5854016"/>
              <a:gd name="connsiteY5" fmla="*/ 195465 h 3961455"/>
              <a:gd name="connsiteX6" fmla="*/ 4130128 w 5854016"/>
              <a:gd name="connsiteY6" fmla="*/ 643402 h 3961455"/>
              <a:gd name="connsiteX7" fmla="*/ 3867503 w 5854016"/>
              <a:gd name="connsiteY7" fmla="*/ 1493456 h 3961455"/>
              <a:gd name="connsiteX8" fmla="*/ 3571923 w 5854016"/>
              <a:gd name="connsiteY8" fmla="*/ 1969356 h 3961455"/>
              <a:gd name="connsiteX9" fmla="*/ 2744544 w 5854016"/>
              <a:gd name="connsiteY9" fmla="*/ 1992320 h 3961455"/>
              <a:gd name="connsiteX10" fmla="*/ 2409114 w 5854016"/>
              <a:gd name="connsiteY10" fmla="*/ 1481150 h 3961455"/>
              <a:gd name="connsiteX11" fmla="*/ 2223780 w 5854016"/>
              <a:gd name="connsiteY11" fmla="*/ 645372 h 3961455"/>
              <a:gd name="connsiteX12" fmla="*/ 1519318 w 5854016"/>
              <a:gd name="connsiteY12" fmla="*/ 25035 h 3961455"/>
              <a:gd name="connsiteX13" fmla="*/ 438315 w 5854016"/>
              <a:gd name="connsiteY13" fmla="*/ 220121 h 3961455"/>
              <a:gd name="connsiteX14" fmla="*/ 10665 w 5854016"/>
              <a:gd name="connsiteY14" fmla="*/ 1115881 h 3961455"/>
              <a:gd name="connsiteX15" fmla="*/ 120543 w 5854016"/>
              <a:gd name="connsiteY15" fmla="*/ 1978743 h 3961455"/>
              <a:gd name="connsiteX16" fmla="*/ 219817 w 5854016"/>
              <a:gd name="connsiteY16" fmla="*/ 3239685 h 3961455"/>
              <a:gd name="connsiteX17" fmla="*/ 1050686 w 5854016"/>
              <a:gd name="connsiteY17" fmla="*/ 3901946 h 3961455"/>
              <a:gd name="connsiteX18" fmla="*/ 2813076 w 5854016"/>
              <a:gd name="connsiteY18" fmla="*/ 3906716 h 3961455"/>
              <a:gd name="connsiteX19" fmla="*/ 4206495 w 5854016"/>
              <a:gd name="connsiteY19" fmla="*/ 3941566 h 3961455"/>
              <a:gd name="connsiteX0" fmla="*/ 4256757 w 5904278"/>
              <a:gd name="connsiteY0" fmla="*/ 3943900 h 3963789"/>
              <a:gd name="connsiteX1" fmla="*/ 5333557 w 5904278"/>
              <a:gd name="connsiteY1" fmla="*/ 3504786 h 3963789"/>
              <a:gd name="connsiteX2" fmla="*/ 5841211 w 5904278"/>
              <a:gd name="connsiteY2" fmla="*/ 2481378 h 3963789"/>
              <a:gd name="connsiteX3" fmla="*/ 5880361 w 5904278"/>
              <a:gd name="connsiteY3" fmla="*/ 1747556 h 3963789"/>
              <a:gd name="connsiteX4" fmla="*/ 5606346 w 5904278"/>
              <a:gd name="connsiteY4" fmla="*/ 632746 h 3963789"/>
              <a:gd name="connsiteX5" fmla="*/ 4809562 w 5904278"/>
              <a:gd name="connsiteY5" fmla="*/ 197799 h 3963789"/>
              <a:gd name="connsiteX6" fmla="*/ 4180390 w 5904278"/>
              <a:gd name="connsiteY6" fmla="*/ 645736 h 3963789"/>
              <a:gd name="connsiteX7" fmla="*/ 3917765 w 5904278"/>
              <a:gd name="connsiteY7" fmla="*/ 1495790 h 3963789"/>
              <a:gd name="connsiteX8" fmla="*/ 3622185 w 5904278"/>
              <a:gd name="connsiteY8" fmla="*/ 1971690 h 3963789"/>
              <a:gd name="connsiteX9" fmla="*/ 2794806 w 5904278"/>
              <a:gd name="connsiteY9" fmla="*/ 1994654 h 3963789"/>
              <a:gd name="connsiteX10" fmla="*/ 2459376 w 5904278"/>
              <a:gd name="connsiteY10" fmla="*/ 1483484 h 3963789"/>
              <a:gd name="connsiteX11" fmla="*/ 2274042 w 5904278"/>
              <a:gd name="connsiteY11" fmla="*/ 647706 h 3963789"/>
              <a:gd name="connsiteX12" fmla="*/ 1569580 w 5904278"/>
              <a:gd name="connsiteY12" fmla="*/ 27369 h 3963789"/>
              <a:gd name="connsiteX13" fmla="*/ 488577 w 5904278"/>
              <a:gd name="connsiteY13" fmla="*/ 222455 h 3963789"/>
              <a:gd name="connsiteX14" fmla="*/ 8426 w 5904278"/>
              <a:gd name="connsiteY14" fmla="*/ 1218842 h 3963789"/>
              <a:gd name="connsiteX15" fmla="*/ 170805 w 5904278"/>
              <a:gd name="connsiteY15" fmla="*/ 1981077 h 3963789"/>
              <a:gd name="connsiteX16" fmla="*/ 270079 w 5904278"/>
              <a:gd name="connsiteY16" fmla="*/ 3242019 h 3963789"/>
              <a:gd name="connsiteX17" fmla="*/ 1100948 w 5904278"/>
              <a:gd name="connsiteY17" fmla="*/ 3904280 h 3963789"/>
              <a:gd name="connsiteX18" fmla="*/ 2863338 w 5904278"/>
              <a:gd name="connsiteY18" fmla="*/ 3909050 h 3963789"/>
              <a:gd name="connsiteX19" fmla="*/ 4256757 w 5904278"/>
              <a:gd name="connsiteY19" fmla="*/ 3943900 h 3963789"/>
              <a:gd name="connsiteX0" fmla="*/ 4279939 w 5927460"/>
              <a:gd name="connsiteY0" fmla="*/ 3943900 h 3963789"/>
              <a:gd name="connsiteX1" fmla="*/ 5356739 w 5927460"/>
              <a:gd name="connsiteY1" fmla="*/ 3504786 h 3963789"/>
              <a:gd name="connsiteX2" fmla="*/ 5864393 w 5927460"/>
              <a:gd name="connsiteY2" fmla="*/ 2481378 h 3963789"/>
              <a:gd name="connsiteX3" fmla="*/ 5903543 w 5927460"/>
              <a:gd name="connsiteY3" fmla="*/ 1747556 h 3963789"/>
              <a:gd name="connsiteX4" fmla="*/ 5629528 w 5927460"/>
              <a:gd name="connsiteY4" fmla="*/ 632746 h 3963789"/>
              <a:gd name="connsiteX5" fmla="*/ 4832744 w 5927460"/>
              <a:gd name="connsiteY5" fmla="*/ 197799 h 3963789"/>
              <a:gd name="connsiteX6" fmla="*/ 4203572 w 5927460"/>
              <a:gd name="connsiteY6" fmla="*/ 645736 h 3963789"/>
              <a:gd name="connsiteX7" fmla="*/ 3940947 w 5927460"/>
              <a:gd name="connsiteY7" fmla="*/ 1495790 h 3963789"/>
              <a:gd name="connsiteX8" fmla="*/ 3645367 w 5927460"/>
              <a:gd name="connsiteY8" fmla="*/ 1971690 h 3963789"/>
              <a:gd name="connsiteX9" fmla="*/ 2817988 w 5927460"/>
              <a:gd name="connsiteY9" fmla="*/ 1994654 h 3963789"/>
              <a:gd name="connsiteX10" fmla="*/ 2482558 w 5927460"/>
              <a:gd name="connsiteY10" fmla="*/ 1483484 h 3963789"/>
              <a:gd name="connsiteX11" fmla="*/ 2297224 w 5927460"/>
              <a:gd name="connsiteY11" fmla="*/ 647706 h 3963789"/>
              <a:gd name="connsiteX12" fmla="*/ 1592762 w 5927460"/>
              <a:gd name="connsiteY12" fmla="*/ 27369 h 3963789"/>
              <a:gd name="connsiteX13" fmla="*/ 511759 w 5927460"/>
              <a:gd name="connsiteY13" fmla="*/ 222455 h 3963789"/>
              <a:gd name="connsiteX14" fmla="*/ 31608 w 5927460"/>
              <a:gd name="connsiteY14" fmla="*/ 1218842 h 3963789"/>
              <a:gd name="connsiteX15" fmla="*/ 45233 w 5927460"/>
              <a:gd name="connsiteY15" fmla="*/ 1976702 h 3963789"/>
              <a:gd name="connsiteX16" fmla="*/ 293261 w 5927460"/>
              <a:gd name="connsiteY16" fmla="*/ 3242019 h 3963789"/>
              <a:gd name="connsiteX17" fmla="*/ 1124130 w 5927460"/>
              <a:gd name="connsiteY17" fmla="*/ 3904280 h 3963789"/>
              <a:gd name="connsiteX18" fmla="*/ 2886520 w 5927460"/>
              <a:gd name="connsiteY18" fmla="*/ 3909050 h 3963789"/>
              <a:gd name="connsiteX19" fmla="*/ 4279939 w 5927460"/>
              <a:gd name="connsiteY19" fmla="*/ 3943900 h 3963789"/>
              <a:gd name="connsiteX0" fmla="*/ 4279939 w 5927460"/>
              <a:gd name="connsiteY0" fmla="*/ 3943900 h 3969798"/>
              <a:gd name="connsiteX1" fmla="*/ 5356739 w 5927460"/>
              <a:gd name="connsiteY1" fmla="*/ 3504786 h 3969798"/>
              <a:gd name="connsiteX2" fmla="*/ 5864393 w 5927460"/>
              <a:gd name="connsiteY2" fmla="*/ 2481378 h 3969798"/>
              <a:gd name="connsiteX3" fmla="*/ 5903543 w 5927460"/>
              <a:gd name="connsiteY3" fmla="*/ 1747556 h 3969798"/>
              <a:gd name="connsiteX4" fmla="*/ 5629528 w 5927460"/>
              <a:gd name="connsiteY4" fmla="*/ 632746 h 3969798"/>
              <a:gd name="connsiteX5" fmla="*/ 4832744 w 5927460"/>
              <a:gd name="connsiteY5" fmla="*/ 197799 h 3969798"/>
              <a:gd name="connsiteX6" fmla="*/ 4203572 w 5927460"/>
              <a:gd name="connsiteY6" fmla="*/ 645736 h 3969798"/>
              <a:gd name="connsiteX7" fmla="*/ 3940947 w 5927460"/>
              <a:gd name="connsiteY7" fmla="*/ 1495790 h 3969798"/>
              <a:gd name="connsiteX8" fmla="*/ 3645367 w 5927460"/>
              <a:gd name="connsiteY8" fmla="*/ 1971690 h 3969798"/>
              <a:gd name="connsiteX9" fmla="*/ 2817988 w 5927460"/>
              <a:gd name="connsiteY9" fmla="*/ 1994654 h 3969798"/>
              <a:gd name="connsiteX10" fmla="*/ 2482558 w 5927460"/>
              <a:gd name="connsiteY10" fmla="*/ 1483484 h 3969798"/>
              <a:gd name="connsiteX11" fmla="*/ 2297224 w 5927460"/>
              <a:gd name="connsiteY11" fmla="*/ 647706 h 3969798"/>
              <a:gd name="connsiteX12" fmla="*/ 1592762 w 5927460"/>
              <a:gd name="connsiteY12" fmla="*/ 27369 h 3969798"/>
              <a:gd name="connsiteX13" fmla="*/ 511759 w 5927460"/>
              <a:gd name="connsiteY13" fmla="*/ 222455 h 3969798"/>
              <a:gd name="connsiteX14" fmla="*/ 31608 w 5927460"/>
              <a:gd name="connsiteY14" fmla="*/ 1218842 h 3969798"/>
              <a:gd name="connsiteX15" fmla="*/ 45233 w 5927460"/>
              <a:gd name="connsiteY15" fmla="*/ 1976702 h 3969798"/>
              <a:gd name="connsiteX16" fmla="*/ 214509 w 5927460"/>
              <a:gd name="connsiteY16" fmla="*/ 3158891 h 3969798"/>
              <a:gd name="connsiteX17" fmla="*/ 1124130 w 5927460"/>
              <a:gd name="connsiteY17" fmla="*/ 3904280 h 3969798"/>
              <a:gd name="connsiteX18" fmla="*/ 2886520 w 5927460"/>
              <a:gd name="connsiteY18" fmla="*/ 3909050 h 3969798"/>
              <a:gd name="connsiteX19" fmla="*/ 4279939 w 5927460"/>
              <a:gd name="connsiteY19" fmla="*/ 3943900 h 3969798"/>
              <a:gd name="connsiteX0" fmla="*/ 4279939 w 5927460"/>
              <a:gd name="connsiteY0" fmla="*/ 3943900 h 3969798"/>
              <a:gd name="connsiteX1" fmla="*/ 5356739 w 5927460"/>
              <a:gd name="connsiteY1" fmla="*/ 3504786 h 3969798"/>
              <a:gd name="connsiteX2" fmla="*/ 5864393 w 5927460"/>
              <a:gd name="connsiteY2" fmla="*/ 2481378 h 3969798"/>
              <a:gd name="connsiteX3" fmla="*/ 5903543 w 5927460"/>
              <a:gd name="connsiteY3" fmla="*/ 1747556 h 3969798"/>
              <a:gd name="connsiteX4" fmla="*/ 5629528 w 5927460"/>
              <a:gd name="connsiteY4" fmla="*/ 632746 h 3969798"/>
              <a:gd name="connsiteX5" fmla="*/ 4832744 w 5927460"/>
              <a:gd name="connsiteY5" fmla="*/ 197799 h 3969798"/>
              <a:gd name="connsiteX6" fmla="*/ 4203572 w 5927460"/>
              <a:gd name="connsiteY6" fmla="*/ 645736 h 3969798"/>
              <a:gd name="connsiteX7" fmla="*/ 3940947 w 5927460"/>
              <a:gd name="connsiteY7" fmla="*/ 1495790 h 3969798"/>
              <a:gd name="connsiteX8" fmla="*/ 3645367 w 5927460"/>
              <a:gd name="connsiteY8" fmla="*/ 1971690 h 3969798"/>
              <a:gd name="connsiteX9" fmla="*/ 2817988 w 5927460"/>
              <a:gd name="connsiteY9" fmla="*/ 1994654 h 3969798"/>
              <a:gd name="connsiteX10" fmla="*/ 2482558 w 5927460"/>
              <a:gd name="connsiteY10" fmla="*/ 1483484 h 3969798"/>
              <a:gd name="connsiteX11" fmla="*/ 2297224 w 5927460"/>
              <a:gd name="connsiteY11" fmla="*/ 647706 h 3969798"/>
              <a:gd name="connsiteX12" fmla="*/ 1592762 w 5927460"/>
              <a:gd name="connsiteY12" fmla="*/ 27369 h 3969798"/>
              <a:gd name="connsiteX13" fmla="*/ 511759 w 5927460"/>
              <a:gd name="connsiteY13" fmla="*/ 222455 h 3969798"/>
              <a:gd name="connsiteX14" fmla="*/ 31608 w 5927460"/>
              <a:gd name="connsiteY14" fmla="*/ 1218842 h 3969798"/>
              <a:gd name="connsiteX15" fmla="*/ 45233 w 5927460"/>
              <a:gd name="connsiteY15" fmla="*/ 1976702 h 3969798"/>
              <a:gd name="connsiteX16" fmla="*/ 214509 w 5927460"/>
              <a:gd name="connsiteY16" fmla="*/ 3158891 h 3969798"/>
              <a:gd name="connsiteX17" fmla="*/ 1124130 w 5927460"/>
              <a:gd name="connsiteY17" fmla="*/ 3904280 h 3969798"/>
              <a:gd name="connsiteX18" fmla="*/ 2886520 w 5927460"/>
              <a:gd name="connsiteY18" fmla="*/ 3909050 h 3969798"/>
              <a:gd name="connsiteX19" fmla="*/ 4279939 w 5927460"/>
              <a:gd name="connsiteY19" fmla="*/ 3943900 h 3969798"/>
              <a:gd name="connsiteX0" fmla="*/ 4279939 w 5927460"/>
              <a:gd name="connsiteY0" fmla="*/ 3943900 h 3952958"/>
              <a:gd name="connsiteX1" fmla="*/ 5356739 w 5927460"/>
              <a:gd name="connsiteY1" fmla="*/ 3504786 h 3952958"/>
              <a:gd name="connsiteX2" fmla="*/ 5864393 w 5927460"/>
              <a:gd name="connsiteY2" fmla="*/ 2481378 h 3952958"/>
              <a:gd name="connsiteX3" fmla="*/ 5903543 w 5927460"/>
              <a:gd name="connsiteY3" fmla="*/ 1747556 h 3952958"/>
              <a:gd name="connsiteX4" fmla="*/ 5629528 w 5927460"/>
              <a:gd name="connsiteY4" fmla="*/ 632746 h 3952958"/>
              <a:gd name="connsiteX5" fmla="*/ 4832744 w 5927460"/>
              <a:gd name="connsiteY5" fmla="*/ 197799 h 3952958"/>
              <a:gd name="connsiteX6" fmla="*/ 4203572 w 5927460"/>
              <a:gd name="connsiteY6" fmla="*/ 645736 h 3952958"/>
              <a:gd name="connsiteX7" fmla="*/ 3940947 w 5927460"/>
              <a:gd name="connsiteY7" fmla="*/ 1495790 h 3952958"/>
              <a:gd name="connsiteX8" fmla="*/ 3645367 w 5927460"/>
              <a:gd name="connsiteY8" fmla="*/ 1971690 h 3952958"/>
              <a:gd name="connsiteX9" fmla="*/ 2817988 w 5927460"/>
              <a:gd name="connsiteY9" fmla="*/ 1994654 h 3952958"/>
              <a:gd name="connsiteX10" fmla="*/ 2482558 w 5927460"/>
              <a:gd name="connsiteY10" fmla="*/ 1483484 h 3952958"/>
              <a:gd name="connsiteX11" fmla="*/ 2297224 w 5927460"/>
              <a:gd name="connsiteY11" fmla="*/ 647706 h 3952958"/>
              <a:gd name="connsiteX12" fmla="*/ 1592762 w 5927460"/>
              <a:gd name="connsiteY12" fmla="*/ 27369 h 3952958"/>
              <a:gd name="connsiteX13" fmla="*/ 511759 w 5927460"/>
              <a:gd name="connsiteY13" fmla="*/ 222455 h 3952958"/>
              <a:gd name="connsiteX14" fmla="*/ 31608 w 5927460"/>
              <a:gd name="connsiteY14" fmla="*/ 1218842 h 3952958"/>
              <a:gd name="connsiteX15" fmla="*/ 45233 w 5927460"/>
              <a:gd name="connsiteY15" fmla="*/ 1976702 h 3952958"/>
              <a:gd name="connsiteX16" fmla="*/ 214509 w 5927460"/>
              <a:gd name="connsiteY16" fmla="*/ 3158891 h 3952958"/>
              <a:gd name="connsiteX17" fmla="*/ 1183647 w 5927460"/>
              <a:gd name="connsiteY17" fmla="*/ 3806888 h 3952958"/>
              <a:gd name="connsiteX18" fmla="*/ 2886520 w 5927460"/>
              <a:gd name="connsiteY18" fmla="*/ 3909050 h 3952958"/>
              <a:gd name="connsiteX19" fmla="*/ 4279939 w 5927460"/>
              <a:gd name="connsiteY19" fmla="*/ 3943900 h 395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27460" h="3952958">
                <a:moveTo>
                  <a:pt x="4279939" y="3943900"/>
                </a:moveTo>
                <a:cubicBezTo>
                  <a:pt x="4734073" y="4007248"/>
                  <a:pt x="5084361" y="3725272"/>
                  <a:pt x="5356739" y="3504786"/>
                </a:cubicBezTo>
                <a:cubicBezTo>
                  <a:pt x="5602843" y="3216509"/>
                  <a:pt x="5792218" y="2773520"/>
                  <a:pt x="5864393" y="2481378"/>
                </a:cubicBezTo>
                <a:cubicBezTo>
                  <a:pt x="5936568" y="2189236"/>
                  <a:pt x="5942687" y="2055661"/>
                  <a:pt x="5903543" y="1747556"/>
                </a:cubicBezTo>
                <a:cubicBezTo>
                  <a:pt x="5864399" y="1439451"/>
                  <a:pt x="5807995" y="891039"/>
                  <a:pt x="5629528" y="632746"/>
                </a:cubicBezTo>
                <a:cubicBezTo>
                  <a:pt x="5451062" y="374453"/>
                  <a:pt x="5070403" y="195634"/>
                  <a:pt x="4832744" y="197799"/>
                </a:cubicBezTo>
                <a:cubicBezTo>
                  <a:pt x="4595085" y="199964"/>
                  <a:pt x="4352205" y="429404"/>
                  <a:pt x="4203572" y="645736"/>
                </a:cubicBezTo>
                <a:cubicBezTo>
                  <a:pt x="4054939" y="862068"/>
                  <a:pt x="4033981" y="1274798"/>
                  <a:pt x="3940947" y="1495790"/>
                </a:cubicBezTo>
                <a:cubicBezTo>
                  <a:pt x="3847913" y="1716782"/>
                  <a:pt x="3832527" y="1888546"/>
                  <a:pt x="3645367" y="1971690"/>
                </a:cubicBezTo>
                <a:cubicBezTo>
                  <a:pt x="3458207" y="2054834"/>
                  <a:pt x="3011789" y="2076022"/>
                  <a:pt x="2817988" y="1994654"/>
                </a:cubicBezTo>
                <a:cubicBezTo>
                  <a:pt x="2624187" y="1913286"/>
                  <a:pt x="2569352" y="1707975"/>
                  <a:pt x="2482558" y="1483484"/>
                </a:cubicBezTo>
                <a:cubicBezTo>
                  <a:pt x="2395764" y="1258993"/>
                  <a:pt x="2445523" y="890392"/>
                  <a:pt x="2297224" y="647706"/>
                </a:cubicBezTo>
                <a:cubicBezTo>
                  <a:pt x="2148925" y="405020"/>
                  <a:pt x="1890340" y="98244"/>
                  <a:pt x="1592762" y="27369"/>
                </a:cubicBezTo>
                <a:cubicBezTo>
                  <a:pt x="1295185" y="-43506"/>
                  <a:pt x="771951" y="23876"/>
                  <a:pt x="511759" y="222455"/>
                </a:cubicBezTo>
                <a:cubicBezTo>
                  <a:pt x="251567" y="421034"/>
                  <a:pt x="109362" y="926468"/>
                  <a:pt x="31608" y="1218842"/>
                </a:cubicBezTo>
                <a:cubicBezTo>
                  <a:pt x="-46146" y="1511216"/>
                  <a:pt x="43847" y="1634495"/>
                  <a:pt x="45233" y="1976702"/>
                </a:cubicBezTo>
                <a:cubicBezTo>
                  <a:pt x="46618" y="2318909"/>
                  <a:pt x="24773" y="2853860"/>
                  <a:pt x="214509" y="3158891"/>
                </a:cubicBezTo>
                <a:cubicBezTo>
                  <a:pt x="404245" y="3463922"/>
                  <a:pt x="738312" y="3681861"/>
                  <a:pt x="1183647" y="3806888"/>
                </a:cubicBezTo>
                <a:cubicBezTo>
                  <a:pt x="1628982" y="3931915"/>
                  <a:pt x="2372912" y="3943093"/>
                  <a:pt x="2886520" y="3909050"/>
                </a:cubicBezTo>
                <a:cubicBezTo>
                  <a:pt x="3429467" y="3909236"/>
                  <a:pt x="4068163" y="3904316"/>
                  <a:pt x="4279939" y="3943900"/>
                </a:cubicBezTo>
                <a:close/>
              </a:path>
            </a:pathLst>
          </a:custGeom>
          <a:noFill/>
          <a:ln w="25400">
            <a:solidFill>
              <a:srgbClr val="92D05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747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88EE9-35E4-A86E-DD72-3665EEAE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D8E10A-937B-9702-8EC9-BBD3EDAA02BD}"/>
              </a:ext>
            </a:extLst>
          </p:cNvPr>
          <p:cNvSpPr/>
          <p:nvPr/>
        </p:nvSpPr>
        <p:spPr>
          <a:xfrm>
            <a:off x="6215512" y="1166776"/>
            <a:ext cx="5443857" cy="424731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PI-MPC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0B649E-26D2-324A-33C9-25E7B9CCC472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4F57907-B928-FD58-028D-D85E8365FA69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186C809-2B02-03E7-DC9A-BCC85736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D0B1B7-D880-430B-1D17-AEF0DCC3778D}"/>
              </a:ext>
            </a:extLst>
          </p:cNvPr>
          <p:cNvSpPr/>
          <p:nvPr/>
        </p:nvSpPr>
        <p:spPr>
          <a:xfrm>
            <a:off x="507403" y="1174479"/>
            <a:ext cx="5443857" cy="424731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Gaussian Process-Based Error Correction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BE53C15-BAA4-7CEE-27AE-918E91A81EFE}"/>
              </a:ext>
            </a:extLst>
          </p:cNvPr>
          <p:cNvSpPr/>
          <p:nvPr/>
        </p:nvSpPr>
        <p:spPr>
          <a:xfrm>
            <a:off x="501030" y="1581316"/>
            <a:ext cx="5443857" cy="3840480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Fit a GP using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Adjust reference trajectory in the cost: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C45919-661A-68BC-DB6A-BA5B98D76BEC}"/>
              </a:ext>
            </a:extLst>
          </p:cNvPr>
          <p:cNvSpPr txBox="1"/>
          <p:nvPr/>
        </p:nvSpPr>
        <p:spPr>
          <a:xfrm>
            <a:off x="5460525" y="1350770"/>
            <a:ext cx="5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830EA2-F43B-9D31-EDA2-983DC09F33BA}"/>
                  </a:ext>
                </a:extLst>
              </p:cNvPr>
              <p:cNvSpPr txBox="1"/>
              <p:nvPr/>
            </p:nvSpPr>
            <p:spPr>
              <a:xfrm>
                <a:off x="2085048" y="6012831"/>
                <a:ext cx="80219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[1] 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E. D.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Klenske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M. N.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Zeilinger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B.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Schölkopf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 and P. Hennig, "Gaussian Process-Based Predictive Control for Periodic Error Correction," in </a:t>
                </a:r>
                <a:r>
                  <a:rPr lang="en-US" sz="1000" b="0" i="1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IEEE Transactions on Control Systems Technology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vol. 24, no. 1, pp. 110-121, Jan. 2016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  <a:p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[2]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L. Pabon, J. Köhler, J. I. Alora, </a:t>
                </a:r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P. B.  Eberhard, A. Carron, M. N. </a:t>
                </a:r>
                <a:r>
                  <a:rPr lang="en-US" sz="100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Zeilinger</a:t>
                </a:r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, M. Pavone, 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"Perfecting Periodic Trajectory Tracking: Model Predictive Control with a Periodic Observer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b="0" i="1" u="none" strike="noStrike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-MPC)." </a:t>
                </a:r>
                <a:r>
                  <a:rPr lang="en-US" sz="1000" b="0" i="1" u="none" strike="noStrike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arXiv</a:t>
                </a:r>
                <a:r>
                  <a:rPr lang="en-US" sz="1000" b="0" i="1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preprint arXiv:2404.01550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 (2024).</a:t>
                </a:r>
                <a:endParaRPr lang="en-US" sz="1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830EA2-F43B-9D31-EDA2-983DC09F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48" y="6012831"/>
                <a:ext cx="8021904" cy="707886"/>
              </a:xfrm>
              <a:prstGeom prst="rect">
                <a:avLst/>
              </a:prstGeom>
              <a:blipFill>
                <a:blip r:embed="rId11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F5B213FB-4370-3AA3-078E-FCC2D57A8A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4836" y="2794560"/>
            <a:ext cx="3906012" cy="27484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8626F1-750E-44B0-D60E-63CA4E5782DB}"/>
              </a:ext>
            </a:extLst>
          </p:cNvPr>
          <p:cNvSpPr/>
          <p:nvPr/>
        </p:nvSpPr>
        <p:spPr>
          <a:xfrm>
            <a:off x="6216063" y="1578449"/>
            <a:ext cx="5443857" cy="3834242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Periodic disturbance observer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Adjust dynamics and trajectory accordingly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EDDE46C-0048-0279-0A7D-4D7E22278047}"/>
              </a:ext>
            </a:extLst>
          </p:cNvPr>
          <p:cNvSpPr/>
          <p:nvPr/>
        </p:nvSpPr>
        <p:spPr>
          <a:xfrm>
            <a:off x="7889005" y="3332612"/>
            <a:ext cx="2081622" cy="14973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A white paper with a line on it&#10;&#10;Description automatically generated with medium confidence">
            <a:extLst>
              <a:ext uri="{FF2B5EF4-FFF2-40B4-BE49-F238E27FC236}">
                <a16:creationId xmlns:a16="http://schemas.microsoft.com/office/drawing/2014/main" id="{FC02989E-3D26-0D9C-1D80-30FA9D08EF7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586" t="10238" r="18597" b="8749"/>
          <a:stretch/>
        </p:blipFill>
        <p:spPr>
          <a:xfrm>
            <a:off x="7860649" y="3290609"/>
            <a:ext cx="2153581" cy="158452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74" name="!!ProgressLine">
            <a:extLst>
              <a:ext uri="{FF2B5EF4-FFF2-40B4-BE49-F238E27FC236}">
                <a16:creationId xmlns:a16="http://schemas.microsoft.com/office/drawing/2014/main" id="{55FF272E-67C2-DA6F-9B13-942110D0507B}"/>
              </a:ext>
            </a:extLst>
          </p:cNvPr>
          <p:cNvSpPr/>
          <p:nvPr/>
        </p:nvSpPr>
        <p:spPr>
          <a:xfrm>
            <a:off x="8008281" y="3456227"/>
            <a:ext cx="1821090" cy="1209207"/>
          </a:xfrm>
          <a:custGeom>
            <a:avLst/>
            <a:gdLst>
              <a:gd name="connsiteX0" fmla="*/ 3263211 w 6258126"/>
              <a:gd name="connsiteY0" fmla="*/ 4155272 h 4155344"/>
              <a:gd name="connsiteX1" fmla="*/ 5594034 w 6258126"/>
              <a:gd name="connsiteY1" fmla="*/ 3581531 h 4155344"/>
              <a:gd name="connsiteX2" fmla="*/ 6257423 w 6258126"/>
              <a:gd name="connsiteY2" fmla="*/ 1896167 h 4155344"/>
              <a:gd name="connsiteX3" fmla="*/ 5513352 w 6258126"/>
              <a:gd name="connsiteY3" fmla="*/ 452849 h 4155344"/>
              <a:gd name="connsiteX4" fmla="*/ 4536199 w 6258126"/>
              <a:gd name="connsiteY4" fmla="*/ 461814 h 4155344"/>
              <a:gd name="connsiteX5" fmla="*/ 3917634 w 6258126"/>
              <a:gd name="connsiteY5" fmla="*/ 1994778 h 4155344"/>
              <a:gd name="connsiteX6" fmla="*/ 2886693 w 6258126"/>
              <a:gd name="connsiteY6" fmla="*/ 1985814 h 4155344"/>
              <a:gd name="connsiteX7" fmla="*/ 2223305 w 6258126"/>
              <a:gd name="connsiteY7" fmla="*/ 372167 h 4155344"/>
              <a:gd name="connsiteX8" fmla="*/ 1506129 w 6258126"/>
              <a:gd name="connsiteY8" fmla="*/ 4614 h 4155344"/>
              <a:gd name="connsiteX9" fmla="*/ 699305 w 6258126"/>
              <a:gd name="connsiteY9" fmla="*/ 515602 h 4155344"/>
              <a:gd name="connsiteX10" fmla="*/ 58 w 6258126"/>
              <a:gd name="connsiteY10" fmla="*/ 2075461 h 4155344"/>
              <a:gd name="connsiteX11" fmla="*/ 735164 w 6258126"/>
              <a:gd name="connsiteY11" fmla="*/ 3608425 h 4155344"/>
              <a:gd name="connsiteX12" fmla="*/ 3263211 w 6258126"/>
              <a:gd name="connsiteY12" fmla="*/ 4155272 h 4155344"/>
              <a:gd name="connsiteX0" fmla="*/ 3263249 w 6258164"/>
              <a:gd name="connsiteY0" fmla="*/ 4155272 h 4155344"/>
              <a:gd name="connsiteX1" fmla="*/ 5594072 w 6258164"/>
              <a:gd name="connsiteY1" fmla="*/ 3581531 h 4155344"/>
              <a:gd name="connsiteX2" fmla="*/ 6257461 w 6258164"/>
              <a:gd name="connsiteY2" fmla="*/ 1896167 h 4155344"/>
              <a:gd name="connsiteX3" fmla="*/ 5513390 w 6258164"/>
              <a:gd name="connsiteY3" fmla="*/ 452849 h 4155344"/>
              <a:gd name="connsiteX4" fmla="*/ 4536237 w 6258164"/>
              <a:gd name="connsiteY4" fmla="*/ 461814 h 4155344"/>
              <a:gd name="connsiteX5" fmla="*/ 3917672 w 6258164"/>
              <a:gd name="connsiteY5" fmla="*/ 1994778 h 4155344"/>
              <a:gd name="connsiteX6" fmla="*/ 2886731 w 6258164"/>
              <a:gd name="connsiteY6" fmla="*/ 1985814 h 4155344"/>
              <a:gd name="connsiteX7" fmla="*/ 2223343 w 6258164"/>
              <a:gd name="connsiteY7" fmla="*/ 372167 h 4155344"/>
              <a:gd name="connsiteX8" fmla="*/ 1506167 w 6258164"/>
              <a:gd name="connsiteY8" fmla="*/ 4614 h 4155344"/>
              <a:gd name="connsiteX9" fmla="*/ 516463 w 6258164"/>
              <a:gd name="connsiteY9" fmla="*/ 515602 h 4155344"/>
              <a:gd name="connsiteX10" fmla="*/ 96 w 6258164"/>
              <a:gd name="connsiteY10" fmla="*/ 2075461 h 4155344"/>
              <a:gd name="connsiteX11" fmla="*/ 735202 w 6258164"/>
              <a:gd name="connsiteY11" fmla="*/ 3608425 h 4155344"/>
              <a:gd name="connsiteX12" fmla="*/ 3263249 w 6258164"/>
              <a:gd name="connsiteY12" fmla="*/ 4155272 h 4155344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35202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302"/>
              <a:gd name="connsiteX1" fmla="*/ 5517070 w 6257462"/>
              <a:gd name="connsiteY1" fmla="*/ 3591156 h 4155302"/>
              <a:gd name="connsiteX2" fmla="*/ 6257461 w 6257462"/>
              <a:gd name="connsiteY2" fmla="*/ 1896167 h 4155302"/>
              <a:gd name="connsiteX3" fmla="*/ 5513390 w 6257462"/>
              <a:gd name="connsiteY3" fmla="*/ 452849 h 4155302"/>
              <a:gd name="connsiteX4" fmla="*/ 4536237 w 6257462"/>
              <a:gd name="connsiteY4" fmla="*/ 461814 h 4155302"/>
              <a:gd name="connsiteX5" fmla="*/ 3917672 w 6257462"/>
              <a:gd name="connsiteY5" fmla="*/ 1994778 h 4155302"/>
              <a:gd name="connsiteX6" fmla="*/ 2886731 w 6257462"/>
              <a:gd name="connsiteY6" fmla="*/ 1985814 h 4155302"/>
              <a:gd name="connsiteX7" fmla="*/ 2223343 w 6257462"/>
              <a:gd name="connsiteY7" fmla="*/ 372167 h 4155302"/>
              <a:gd name="connsiteX8" fmla="*/ 1506167 w 6257462"/>
              <a:gd name="connsiteY8" fmla="*/ 4614 h 4155302"/>
              <a:gd name="connsiteX9" fmla="*/ 516463 w 6257462"/>
              <a:gd name="connsiteY9" fmla="*/ 515602 h 4155302"/>
              <a:gd name="connsiteX10" fmla="*/ 96 w 6257462"/>
              <a:gd name="connsiteY10" fmla="*/ 2075461 h 4155302"/>
              <a:gd name="connsiteX11" fmla="*/ 773703 w 6257462"/>
              <a:gd name="connsiteY11" fmla="*/ 3608425 h 4155302"/>
              <a:gd name="connsiteX12" fmla="*/ 3263249 w 6257462"/>
              <a:gd name="connsiteY12" fmla="*/ 4155272 h 4155302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917672 w 6257462"/>
              <a:gd name="connsiteY5" fmla="*/ 1994778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5272 h 4155441"/>
              <a:gd name="connsiteX1" fmla="*/ 5517070 w 6257462"/>
              <a:gd name="connsiteY1" fmla="*/ 3591156 h 4155441"/>
              <a:gd name="connsiteX2" fmla="*/ 6257461 w 6257462"/>
              <a:gd name="connsiteY2" fmla="*/ 1896167 h 4155441"/>
              <a:gd name="connsiteX3" fmla="*/ 5513390 w 6257462"/>
              <a:gd name="connsiteY3" fmla="*/ 452849 h 4155441"/>
              <a:gd name="connsiteX4" fmla="*/ 4536237 w 6257462"/>
              <a:gd name="connsiteY4" fmla="*/ 461814 h 4155441"/>
              <a:gd name="connsiteX5" fmla="*/ 3802169 w 6257462"/>
              <a:gd name="connsiteY5" fmla="*/ 1937026 h 4155441"/>
              <a:gd name="connsiteX6" fmla="*/ 2886731 w 6257462"/>
              <a:gd name="connsiteY6" fmla="*/ 1985814 h 4155441"/>
              <a:gd name="connsiteX7" fmla="*/ 2223343 w 6257462"/>
              <a:gd name="connsiteY7" fmla="*/ 372167 h 4155441"/>
              <a:gd name="connsiteX8" fmla="*/ 1506167 w 6257462"/>
              <a:gd name="connsiteY8" fmla="*/ 4614 h 4155441"/>
              <a:gd name="connsiteX9" fmla="*/ 516463 w 6257462"/>
              <a:gd name="connsiteY9" fmla="*/ 515602 h 4155441"/>
              <a:gd name="connsiteX10" fmla="*/ 96 w 6257462"/>
              <a:gd name="connsiteY10" fmla="*/ 2075461 h 4155441"/>
              <a:gd name="connsiteX11" fmla="*/ 754453 w 6257462"/>
              <a:gd name="connsiteY11" fmla="*/ 3550673 h 4155441"/>
              <a:gd name="connsiteX12" fmla="*/ 3263249 w 6257462"/>
              <a:gd name="connsiteY12" fmla="*/ 4155272 h 415544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02169 w 6257462"/>
              <a:gd name="connsiteY5" fmla="*/ 1936346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592 h 4154761"/>
              <a:gd name="connsiteX1" fmla="*/ 5517070 w 6257462"/>
              <a:gd name="connsiteY1" fmla="*/ 3590476 h 4154761"/>
              <a:gd name="connsiteX2" fmla="*/ 6257461 w 6257462"/>
              <a:gd name="connsiteY2" fmla="*/ 1895487 h 4154761"/>
              <a:gd name="connsiteX3" fmla="*/ 5513390 w 6257462"/>
              <a:gd name="connsiteY3" fmla="*/ 452169 h 4154761"/>
              <a:gd name="connsiteX4" fmla="*/ 4536237 w 6257462"/>
              <a:gd name="connsiteY4" fmla="*/ 461134 h 4154761"/>
              <a:gd name="connsiteX5" fmla="*/ 3898422 w 6257462"/>
              <a:gd name="connsiteY5" fmla="*/ 2022973 h 4154761"/>
              <a:gd name="connsiteX6" fmla="*/ 2934857 w 6257462"/>
              <a:gd name="connsiteY6" fmla="*/ 1869631 h 4154761"/>
              <a:gd name="connsiteX7" fmla="*/ 2223343 w 6257462"/>
              <a:gd name="connsiteY7" fmla="*/ 371487 h 4154761"/>
              <a:gd name="connsiteX8" fmla="*/ 1506167 w 6257462"/>
              <a:gd name="connsiteY8" fmla="*/ 3934 h 4154761"/>
              <a:gd name="connsiteX9" fmla="*/ 516463 w 6257462"/>
              <a:gd name="connsiteY9" fmla="*/ 514922 h 4154761"/>
              <a:gd name="connsiteX10" fmla="*/ 96 w 6257462"/>
              <a:gd name="connsiteY10" fmla="*/ 2074781 h 4154761"/>
              <a:gd name="connsiteX11" fmla="*/ 754453 w 6257462"/>
              <a:gd name="connsiteY11" fmla="*/ 3549993 h 4154761"/>
              <a:gd name="connsiteX12" fmla="*/ 3263249 w 6257462"/>
              <a:gd name="connsiteY12" fmla="*/ 4154592 h 4154761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898422 w 6257462"/>
              <a:gd name="connsiteY5" fmla="*/ 2023022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49 w 6257462"/>
              <a:gd name="connsiteY0" fmla="*/ 4154641 h 4154810"/>
              <a:gd name="connsiteX1" fmla="*/ 5517070 w 6257462"/>
              <a:gd name="connsiteY1" fmla="*/ 3590525 h 4154810"/>
              <a:gd name="connsiteX2" fmla="*/ 6257461 w 6257462"/>
              <a:gd name="connsiteY2" fmla="*/ 1895536 h 4154810"/>
              <a:gd name="connsiteX3" fmla="*/ 5513390 w 6257462"/>
              <a:gd name="connsiteY3" fmla="*/ 452218 h 4154810"/>
              <a:gd name="connsiteX4" fmla="*/ 4536237 w 6257462"/>
              <a:gd name="connsiteY4" fmla="*/ 461183 h 4154810"/>
              <a:gd name="connsiteX5" fmla="*/ 3908047 w 6257462"/>
              <a:gd name="connsiteY5" fmla="*/ 1926770 h 4154810"/>
              <a:gd name="connsiteX6" fmla="*/ 2896355 w 6257462"/>
              <a:gd name="connsiteY6" fmla="*/ 1879305 h 4154810"/>
              <a:gd name="connsiteX7" fmla="*/ 2223343 w 6257462"/>
              <a:gd name="connsiteY7" fmla="*/ 371536 h 4154810"/>
              <a:gd name="connsiteX8" fmla="*/ 1506167 w 6257462"/>
              <a:gd name="connsiteY8" fmla="*/ 3983 h 4154810"/>
              <a:gd name="connsiteX9" fmla="*/ 516463 w 6257462"/>
              <a:gd name="connsiteY9" fmla="*/ 514971 h 4154810"/>
              <a:gd name="connsiteX10" fmla="*/ 96 w 6257462"/>
              <a:gd name="connsiteY10" fmla="*/ 2074830 h 4154810"/>
              <a:gd name="connsiteX11" fmla="*/ 754453 w 6257462"/>
              <a:gd name="connsiteY11" fmla="*/ 3550042 h 4154810"/>
              <a:gd name="connsiteX12" fmla="*/ 3263249 w 6257462"/>
              <a:gd name="connsiteY12" fmla="*/ 4154641 h 4154810"/>
              <a:gd name="connsiteX0" fmla="*/ 3263239 w 6257452"/>
              <a:gd name="connsiteY0" fmla="*/ 4126732 h 4126901"/>
              <a:gd name="connsiteX1" fmla="*/ 5517060 w 6257452"/>
              <a:gd name="connsiteY1" fmla="*/ 3562616 h 4126901"/>
              <a:gd name="connsiteX2" fmla="*/ 6257451 w 6257452"/>
              <a:gd name="connsiteY2" fmla="*/ 1867627 h 4126901"/>
              <a:gd name="connsiteX3" fmla="*/ 5513380 w 6257452"/>
              <a:gd name="connsiteY3" fmla="*/ 424309 h 4126901"/>
              <a:gd name="connsiteX4" fmla="*/ 4536227 w 6257452"/>
              <a:gd name="connsiteY4" fmla="*/ 433274 h 4126901"/>
              <a:gd name="connsiteX5" fmla="*/ 3908037 w 6257452"/>
              <a:gd name="connsiteY5" fmla="*/ 1898861 h 4126901"/>
              <a:gd name="connsiteX6" fmla="*/ 2896345 w 6257452"/>
              <a:gd name="connsiteY6" fmla="*/ 1851396 h 4126901"/>
              <a:gd name="connsiteX7" fmla="*/ 2223333 w 6257452"/>
              <a:gd name="connsiteY7" fmla="*/ 343627 h 4126901"/>
              <a:gd name="connsiteX8" fmla="*/ 1284776 w 6257452"/>
              <a:gd name="connsiteY8" fmla="*/ 4950 h 4126901"/>
              <a:gd name="connsiteX9" fmla="*/ 516453 w 6257452"/>
              <a:gd name="connsiteY9" fmla="*/ 487062 h 4126901"/>
              <a:gd name="connsiteX10" fmla="*/ 86 w 6257452"/>
              <a:gd name="connsiteY10" fmla="*/ 2046921 h 4126901"/>
              <a:gd name="connsiteX11" fmla="*/ 754443 w 6257452"/>
              <a:gd name="connsiteY11" fmla="*/ 3522133 h 4126901"/>
              <a:gd name="connsiteX12" fmla="*/ 3263239 w 6257452"/>
              <a:gd name="connsiteY12" fmla="*/ 4126732 h 4126901"/>
              <a:gd name="connsiteX0" fmla="*/ 3263239 w 6257452"/>
              <a:gd name="connsiteY0" fmla="*/ 4121887 h 4122056"/>
              <a:gd name="connsiteX1" fmla="*/ 5517060 w 6257452"/>
              <a:gd name="connsiteY1" fmla="*/ 3557771 h 4122056"/>
              <a:gd name="connsiteX2" fmla="*/ 6257451 w 6257452"/>
              <a:gd name="connsiteY2" fmla="*/ 1862782 h 4122056"/>
              <a:gd name="connsiteX3" fmla="*/ 5513380 w 6257452"/>
              <a:gd name="connsiteY3" fmla="*/ 419464 h 4122056"/>
              <a:gd name="connsiteX4" fmla="*/ 4536227 w 6257452"/>
              <a:gd name="connsiteY4" fmla="*/ 428429 h 4122056"/>
              <a:gd name="connsiteX5" fmla="*/ 3908037 w 6257452"/>
              <a:gd name="connsiteY5" fmla="*/ 1894016 h 4122056"/>
              <a:gd name="connsiteX6" fmla="*/ 2896345 w 6257452"/>
              <a:gd name="connsiteY6" fmla="*/ 1846551 h 4122056"/>
              <a:gd name="connsiteX7" fmla="*/ 2309960 w 6257452"/>
              <a:gd name="connsiteY7" fmla="*/ 454285 h 4122056"/>
              <a:gd name="connsiteX8" fmla="*/ 1284776 w 6257452"/>
              <a:gd name="connsiteY8" fmla="*/ 105 h 4122056"/>
              <a:gd name="connsiteX9" fmla="*/ 516453 w 6257452"/>
              <a:gd name="connsiteY9" fmla="*/ 482217 h 4122056"/>
              <a:gd name="connsiteX10" fmla="*/ 86 w 6257452"/>
              <a:gd name="connsiteY10" fmla="*/ 2042076 h 4122056"/>
              <a:gd name="connsiteX11" fmla="*/ 754443 w 6257452"/>
              <a:gd name="connsiteY11" fmla="*/ 3517288 h 4122056"/>
              <a:gd name="connsiteX12" fmla="*/ 3263239 w 6257452"/>
              <a:gd name="connsiteY12" fmla="*/ 4121887 h 4122056"/>
              <a:gd name="connsiteX0" fmla="*/ 3263249 w 6257462"/>
              <a:gd name="connsiteY0" fmla="*/ 4093030 h 4093199"/>
              <a:gd name="connsiteX1" fmla="*/ 5517070 w 6257462"/>
              <a:gd name="connsiteY1" fmla="*/ 3528914 h 4093199"/>
              <a:gd name="connsiteX2" fmla="*/ 6257461 w 6257462"/>
              <a:gd name="connsiteY2" fmla="*/ 1833925 h 4093199"/>
              <a:gd name="connsiteX3" fmla="*/ 5513390 w 6257462"/>
              <a:gd name="connsiteY3" fmla="*/ 390607 h 4093199"/>
              <a:gd name="connsiteX4" fmla="*/ 4536237 w 6257462"/>
              <a:gd name="connsiteY4" fmla="*/ 399572 h 4093199"/>
              <a:gd name="connsiteX5" fmla="*/ 3908047 w 6257462"/>
              <a:gd name="connsiteY5" fmla="*/ 1865159 h 4093199"/>
              <a:gd name="connsiteX6" fmla="*/ 2896355 w 6257462"/>
              <a:gd name="connsiteY6" fmla="*/ 1817694 h 4093199"/>
              <a:gd name="connsiteX7" fmla="*/ 2309970 w 6257462"/>
              <a:gd name="connsiteY7" fmla="*/ 425428 h 4093199"/>
              <a:gd name="connsiteX8" fmla="*/ 1506167 w 6257462"/>
              <a:gd name="connsiteY8" fmla="*/ 124 h 4093199"/>
              <a:gd name="connsiteX9" fmla="*/ 516463 w 6257462"/>
              <a:gd name="connsiteY9" fmla="*/ 453360 h 4093199"/>
              <a:gd name="connsiteX10" fmla="*/ 96 w 6257462"/>
              <a:gd name="connsiteY10" fmla="*/ 2013219 h 4093199"/>
              <a:gd name="connsiteX11" fmla="*/ 754453 w 6257462"/>
              <a:gd name="connsiteY11" fmla="*/ 3488431 h 4093199"/>
              <a:gd name="connsiteX12" fmla="*/ 3263249 w 6257462"/>
              <a:gd name="connsiteY12" fmla="*/ 4093030 h 4093199"/>
              <a:gd name="connsiteX0" fmla="*/ 3263249 w 6257462"/>
              <a:gd name="connsiteY0" fmla="*/ 4093030 h 4184470"/>
              <a:gd name="connsiteX1" fmla="*/ 5517070 w 6257462"/>
              <a:gd name="connsiteY1" fmla="*/ 3528914 h 4184470"/>
              <a:gd name="connsiteX2" fmla="*/ 6257461 w 6257462"/>
              <a:gd name="connsiteY2" fmla="*/ 1833925 h 4184470"/>
              <a:gd name="connsiteX3" fmla="*/ 5513390 w 6257462"/>
              <a:gd name="connsiteY3" fmla="*/ 390607 h 4184470"/>
              <a:gd name="connsiteX4" fmla="*/ 4536237 w 6257462"/>
              <a:gd name="connsiteY4" fmla="*/ 399572 h 4184470"/>
              <a:gd name="connsiteX5" fmla="*/ 3908047 w 6257462"/>
              <a:gd name="connsiteY5" fmla="*/ 1865159 h 4184470"/>
              <a:gd name="connsiteX6" fmla="*/ 2896355 w 6257462"/>
              <a:gd name="connsiteY6" fmla="*/ 1817694 h 4184470"/>
              <a:gd name="connsiteX7" fmla="*/ 2309970 w 6257462"/>
              <a:gd name="connsiteY7" fmla="*/ 425428 h 4184470"/>
              <a:gd name="connsiteX8" fmla="*/ 1506167 w 6257462"/>
              <a:gd name="connsiteY8" fmla="*/ 124 h 4184470"/>
              <a:gd name="connsiteX9" fmla="*/ 516463 w 6257462"/>
              <a:gd name="connsiteY9" fmla="*/ 453360 h 4184470"/>
              <a:gd name="connsiteX10" fmla="*/ 96 w 6257462"/>
              <a:gd name="connsiteY10" fmla="*/ 2013219 h 4184470"/>
              <a:gd name="connsiteX11" fmla="*/ 754453 w 6257462"/>
              <a:gd name="connsiteY11" fmla="*/ 3488431 h 4184470"/>
              <a:gd name="connsiteX12" fmla="*/ 3354689 w 6257462"/>
              <a:gd name="connsiteY12" fmla="*/ 4184470 h 4184470"/>
              <a:gd name="connsiteX0" fmla="*/ 3263249 w 6257462"/>
              <a:gd name="connsiteY0" fmla="*/ 4093030 h 4096921"/>
              <a:gd name="connsiteX1" fmla="*/ 5517070 w 6257462"/>
              <a:gd name="connsiteY1" fmla="*/ 3528914 h 4096921"/>
              <a:gd name="connsiteX2" fmla="*/ 6257461 w 6257462"/>
              <a:gd name="connsiteY2" fmla="*/ 1833925 h 4096921"/>
              <a:gd name="connsiteX3" fmla="*/ 5513390 w 6257462"/>
              <a:gd name="connsiteY3" fmla="*/ 390607 h 4096921"/>
              <a:gd name="connsiteX4" fmla="*/ 4536237 w 6257462"/>
              <a:gd name="connsiteY4" fmla="*/ 399572 h 4096921"/>
              <a:gd name="connsiteX5" fmla="*/ 3908047 w 6257462"/>
              <a:gd name="connsiteY5" fmla="*/ 1865159 h 4096921"/>
              <a:gd name="connsiteX6" fmla="*/ 2896355 w 6257462"/>
              <a:gd name="connsiteY6" fmla="*/ 1817694 h 4096921"/>
              <a:gd name="connsiteX7" fmla="*/ 2309970 w 6257462"/>
              <a:gd name="connsiteY7" fmla="*/ 425428 h 4096921"/>
              <a:gd name="connsiteX8" fmla="*/ 1506167 w 6257462"/>
              <a:gd name="connsiteY8" fmla="*/ 124 h 4096921"/>
              <a:gd name="connsiteX9" fmla="*/ 516463 w 6257462"/>
              <a:gd name="connsiteY9" fmla="*/ 453360 h 4096921"/>
              <a:gd name="connsiteX10" fmla="*/ 96 w 6257462"/>
              <a:gd name="connsiteY10" fmla="*/ 2013219 h 4096921"/>
              <a:gd name="connsiteX11" fmla="*/ 754453 w 6257462"/>
              <a:gd name="connsiteY11" fmla="*/ 3488431 h 4096921"/>
              <a:gd name="connsiteX12" fmla="*/ 3218502 w 6257462"/>
              <a:gd name="connsiteY12" fmla="*/ 4096921 h 4096921"/>
              <a:gd name="connsiteX0" fmla="*/ 3302159 w 6257462"/>
              <a:gd name="connsiteY0" fmla="*/ 4097893 h 4098059"/>
              <a:gd name="connsiteX1" fmla="*/ 5517070 w 6257462"/>
              <a:gd name="connsiteY1" fmla="*/ 3528914 h 4098059"/>
              <a:gd name="connsiteX2" fmla="*/ 6257461 w 6257462"/>
              <a:gd name="connsiteY2" fmla="*/ 1833925 h 4098059"/>
              <a:gd name="connsiteX3" fmla="*/ 5513390 w 6257462"/>
              <a:gd name="connsiteY3" fmla="*/ 390607 h 4098059"/>
              <a:gd name="connsiteX4" fmla="*/ 4536237 w 6257462"/>
              <a:gd name="connsiteY4" fmla="*/ 399572 h 4098059"/>
              <a:gd name="connsiteX5" fmla="*/ 3908047 w 6257462"/>
              <a:gd name="connsiteY5" fmla="*/ 1865159 h 4098059"/>
              <a:gd name="connsiteX6" fmla="*/ 2896355 w 6257462"/>
              <a:gd name="connsiteY6" fmla="*/ 1817694 h 4098059"/>
              <a:gd name="connsiteX7" fmla="*/ 2309970 w 6257462"/>
              <a:gd name="connsiteY7" fmla="*/ 425428 h 4098059"/>
              <a:gd name="connsiteX8" fmla="*/ 1506167 w 6257462"/>
              <a:gd name="connsiteY8" fmla="*/ 124 h 4098059"/>
              <a:gd name="connsiteX9" fmla="*/ 516463 w 6257462"/>
              <a:gd name="connsiteY9" fmla="*/ 453360 h 4098059"/>
              <a:gd name="connsiteX10" fmla="*/ 96 w 6257462"/>
              <a:gd name="connsiteY10" fmla="*/ 2013219 h 4098059"/>
              <a:gd name="connsiteX11" fmla="*/ 754453 w 6257462"/>
              <a:gd name="connsiteY11" fmla="*/ 3488431 h 4098059"/>
              <a:gd name="connsiteX12" fmla="*/ 3218502 w 6257462"/>
              <a:gd name="connsiteY12" fmla="*/ 4096921 h 4098059"/>
              <a:gd name="connsiteX0" fmla="*/ 3302159 w 6257462"/>
              <a:gd name="connsiteY0" fmla="*/ 4097893 h 4101785"/>
              <a:gd name="connsiteX1" fmla="*/ 5517070 w 6257462"/>
              <a:gd name="connsiteY1" fmla="*/ 3528914 h 4101785"/>
              <a:gd name="connsiteX2" fmla="*/ 6257461 w 6257462"/>
              <a:gd name="connsiteY2" fmla="*/ 1833925 h 4101785"/>
              <a:gd name="connsiteX3" fmla="*/ 5513390 w 6257462"/>
              <a:gd name="connsiteY3" fmla="*/ 390607 h 4101785"/>
              <a:gd name="connsiteX4" fmla="*/ 4536237 w 6257462"/>
              <a:gd name="connsiteY4" fmla="*/ 399572 h 4101785"/>
              <a:gd name="connsiteX5" fmla="*/ 3908047 w 6257462"/>
              <a:gd name="connsiteY5" fmla="*/ 1865159 h 4101785"/>
              <a:gd name="connsiteX6" fmla="*/ 2896355 w 6257462"/>
              <a:gd name="connsiteY6" fmla="*/ 1817694 h 4101785"/>
              <a:gd name="connsiteX7" fmla="*/ 2309970 w 6257462"/>
              <a:gd name="connsiteY7" fmla="*/ 425428 h 4101785"/>
              <a:gd name="connsiteX8" fmla="*/ 1506167 w 6257462"/>
              <a:gd name="connsiteY8" fmla="*/ 124 h 4101785"/>
              <a:gd name="connsiteX9" fmla="*/ 516463 w 6257462"/>
              <a:gd name="connsiteY9" fmla="*/ 453360 h 4101785"/>
              <a:gd name="connsiteX10" fmla="*/ 96 w 6257462"/>
              <a:gd name="connsiteY10" fmla="*/ 2013219 h 4101785"/>
              <a:gd name="connsiteX11" fmla="*/ 754453 w 6257462"/>
              <a:gd name="connsiteY11" fmla="*/ 3488431 h 4101785"/>
              <a:gd name="connsiteX12" fmla="*/ 3257412 w 6257462"/>
              <a:gd name="connsiteY12" fmla="*/ 4101785 h 4101785"/>
              <a:gd name="connsiteX0" fmla="*/ 3302159 w 6830563"/>
              <a:gd name="connsiteY0" fmla="*/ 4097893 h 4101785"/>
              <a:gd name="connsiteX1" fmla="*/ 5517070 w 6830563"/>
              <a:gd name="connsiteY1" fmla="*/ 3528914 h 4101785"/>
              <a:gd name="connsiteX2" fmla="*/ 6257461 w 6830563"/>
              <a:gd name="connsiteY2" fmla="*/ 1833925 h 4101785"/>
              <a:gd name="connsiteX3" fmla="*/ 6809720 w 6830563"/>
              <a:gd name="connsiteY3" fmla="*/ 909206 h 4101785"/>
              <a:gd name="connsiteX4" fmla="*/ 5513390 w 6830563"/>
              <a:gd name="connsiteY4" fmla="*/ 390607 h 4101785"/>
              <a:gd name="connsiteX5" fmla="*/ 4536237 w 6830563"/>
              <a:gd name="connsiteY5" fmla="*/ 399572 h 4101785"/>
              <a:gd name="connsiteX6" fmla="*/ 3908047 w 6830563"/>
              <a:gd name="connsiteY6" fmla="*/ 1865159 h 4101785"/>
              <a:gd name="connsiteX7" fmla="*/ 2896355 w 6830563"/>
              <a:gd name="connsiteY7" fmla="*/ 1817694 h 4101785"/>
              <a:gd name="connsiteX8" fmla="*/ 2309970 w 6830563"/>
              <a:gd name="connsiteY8" fmla="*/ 425428 h 4101785"/>
              <a:gd name="connsiteX9" fmla="*/ 1506167 w 6830563"/>
              <a:gd name="connsiteY9" fmla="*/ 124 h 4101785"/>
              <a:gd name="connsiteX10" fmla="*/ 516463 w 6830563"/>
              <a:gd name="connsiteY10" fmla="*/ 453360 h 4101785"/>
              <a:gd name="connsiteX11" fmla="*/ 96 w 6830563"/>
              <a:gd name="connsiteY11" fmla="*/ 2013219 h 4101785"/>
              <a:gd name="connsiteX12" fmla="*/ 754453 w 6830563"/>
              <a:gd name="connsiteY12" fmla="*/ 3488431 h 4101785"/>
              <a:gd name="connsiteX13" fmla="*/ 3257412 w 6830563"/>
              <a:gd name="connsiteY13" fmla="*/ 4101785 h 4101785"/>
              <a:gd name="connsiteX0" fmla="*/ 3302159 w 6830563"/>
              <a:gd name="connsiteY0" fmla="*/ 4818442 h 4822334"/>
              <a:gd name="connsiteX1" fmla="*/ 5517070 w 6830563"/>
              <a:gd name="connsiteY1" fmla="*/ 4249463 h 4822334"/>
              <a:gd name="connsiteX2" fmla="*/ 6257461 w 6830563"/>
              <a:gd name="connsiteY2" fmla="*/ 2554474 h 4822334"/>
              <a:gd name="connsiteX3" fmla="*/ 6809720 w 6830563"/>
              <a:gd name="connsiteY3" fmla="*/ 1629755 h 4822334"/>
              <a:gd name="connsiteX4" fmla="*/ 5513390 w 6830563"/>
              <a:gd name="connsiteY4" fmla="*/ 1111156 h 4822334"/>
              <a:gd name="connsiteX5" fmla="*/ 4536237 w 6830563"/>
              <a:gd name="connsiteY5" fmla="*/ 1120121 h 4822334"/>
              <a:gd name="connsiteX6" fmla="*/ 3497177 w 6830563"/>
              <a:gd name="connsiteY6" fmla="*/ 33868 h 4822334"/>
              <a:gd name="connsiteX7" fmla="*/ 3908047 w 6830563"/>
              <a:gd name="connsiteY7" fmla="*/ 2585708 h 4822334"/>
              <a:gd name="connsiteX8" fmla="*/ 2896355 w 6830563"/>
              <a:gd name="connsiteY8" fmla="*/ 2538243 h 4822334"/>
              <a:gd name="connsiteX9" fmla="*/ 2309970 w 6830563"/>
              <a:gd name="connsiteY9" fmla="*/ 1145977 h 4822334"/>
              <a:gd name="connsiteX10" fmla="*/ 1506167 w 6830563"/>
              <a:gd name="connsiteY10" fmla="*/ 720673 h 4822334"/>
              <a:gd name="connsiteX11" fmla="*/ 516463 w 6830563"/>
              <a:gd name="connsiteY11" fmla="*/ 1173909 h 4822334"/>
              <a:gd name="connsiteX12" fmla="*/ 96 w 6830563"/>
              <a:gd name="connsiteY12" fmla="*/ 2733768 h 4822334"/>
              <a:gd name="connsiteX13" fmla="*/ 754453 w 6830563"/>
              <a:gd name="connsiteY13" fmla="*/ 4208980 h 4822334"/>
              <a:gd name="connsiteX14" fmla="*/ 3257412 w 6830563"/>
              <a:gd name="connsiteY14" fmla="*/ 4822334 h 4822334"/>
              <a:gd name="connsiteX0" fmla="*/ 3834041 w 7362445"/>
              <a:gd name="connsiteY0" fmla="*/ 4818442 h 4822334"/>
              <a:gd name="connsiteX1" fmla="*/ 6048952 w 7362445"/>
              <a:gd name="connsiteY1" fmla="*/ 4249463 h 4822334"/>
              <a:gd name="connsiteX2" fmla="*/ 6789343 w 7362445"/>
              <a:gd name="connsiteY2" fmla="*/ 2554474 h 4822334"/>
              <a:gd name="connsiteX3" fmla="*/ 7341602 w 7362445"/>
              <a:gd name="connsiteY3" fmla="*/ 1629755 h 4822334"/>
              <a:gd name="connsiteX4" fmla="*/ 6045272 w 7362445"/>
              <a:gd name="connsiteY4" fmla="*/ 1111156 h 4822334"/>
              <a:gd name="connsiteX5" fmla="*/ 5068119 w 7362445"/>
              <a:gd name="connsiteY5" fmla="*/ 1120121 h 4822334"/>
              <a:gd name="connsiteX6" fmla="*/ 4029059 w 7362445"/>
              <a:gd name="connsiteY6" fmla="*/ 33868 h 4822334"/>
              <a:gd name="connsiteX7" fmla="*/ 4439929 w 7362445"/>
              <a:gd name="connsiteY7" fmla="*/ 2585708 h 4822334"/>
              <a:gd name="connsiteX8" fmla="*/ 3428237 w 7362445"/>
              <a:gd name="connsiteY8" fmla="*/ 2538243 h 4822334"/>
              <a:gd name="connsiteX9" fmla="*/ 2841852 w 7362445"/>
              <a:gd name="connsiteY9" fmla="*/ 1145977 h 4822334"/>
              <a:gd name="connsiteX10" fmla="*/ 2038049 w 7362445"/>
              <a:gd name="connsiteY10" fmla="*/ 720673 h 4822334"/>
              <a:gd name="connsiteX11" fmla="*/ 1048345 w 7362445"/>
              <a:gd name="connsiteY11" fmla="*/ 1173909 h 4822334"/>
              <a:gd name="connsiteX12" fmla="*/ 531978 w 7362445"/>
              <a:gd name="connsiteY12" fmla="*/ 2733768 h 4822334"/>
              <a:gd name="connsiteX13" fmla="*/ 17776 w 7362445"/>
              <a:gd name="connsiteY13" fmla="*/ 3493060 h 4822334"/>
              <a:gd name="connsiteX14" fmla="*/ 1286335 w 7362445"/>
              <a:gd name="connsiteY14" fmla="*/ 4208980 h 4822334"/>
              <a:gd name="connsiteX15" fmla="*/ 3789294 w 7362445"/>
              <a:gd name="connsiteY15" fmla="*/ 4822334 h 4822334"/>
              <a:gd name="connsiteX0" fmla="*/ 3834041 w 7362445"/>
              <a:gd name="connsiteY0" fmla="*/ 4818442 h 5510928"/>
              <a:gd name="connsiteX1" fmla="*/ 4753678 w 7362445"/>
              <a:gd name="connsiteY1" fmla="*/ 5503015 h 5510928"/>
              <a:gd name="connsiteX2" fmla="*/ 6048952 w 7362445"/>
              <a:gd name="connsiteY2" fmla="*/ 4249463 h 5510928"/>
              <a:gd name="connsiteX3" fmla="*/ 6789343 w 7362445"/>
              <a:gd name="connsiteY3" fmla="*/ 2554474 h 5510928"/>
              <a:gd name="connsiteX4" fmla="*/ 7341602 w 7362445"/>
              <a:gd name="connsiteY4" fmla="*/ 1629755 h 5510928"/>
              <a:gd name="connsiteX5" fmla="*/ 6045272 w 7362445"/>
              <a:gd name="connsiteY5" fmla="*/ 1111156 h 5510928"/>
              <a:gd name="connsiteX6" fmla="*/ 5068119 w 7362445"/>
              <a:gd name="connsiteY6" fmla="*/ 1120121 h 5510928"/>
              <a:gd name="connsiteX7" fmla="*/ 4029059 w 7362445"/>
              <a:gd name="connsiteY7" fmla="*/ 33868 h 5510928"/>
              <a:gd name="connsiteX8" fmla="*/ 4439929 w 7362445"/>
              <a:gd name="connsiteY8" fmla="*/ 2585708 h 5510928"/>
              <a:gd name="connsiteX9" fmla="*/ 3428237 w 7362445"/>
              <a:gd name="connsiteY9" fmla="*/ 2538243 h 5510928"/>
              <a:gd name="connsiteX10" fmla="*/ 2841852 w 7362445"/>
              <a:gd name="connsiteY10" fmla="*/ 1145977 h 5510928"/>
              <a:gd name="connsiteX11" fmla="*/ 2038049 w 7362445"/>
              <a:gd name="connsiteY11" fmla="*/ 720673 h 5510928"/>
              <a:gd name="connsiteX12" fmla="*/ 1048345 w 7362445"/>
              <a:gd name="connsiteY12" fmla="*/ 1173909 h 5510928"/>
              <a:gd name="connsiteX13" fmla="*/ 531978 w 7362445"/>
              <a:gd name="connsiteY13" fmla="*/ 2733768 h 5510928"/>
              <a:gd name="connsiteX14" fmla="*/ 17776 w 7362445"/>
              <a:gd name="connsiteY14" fmla="*/ 3493060 h 5510928"/>
              <a:gd name="connsiteX15" fmla="*/ 1286335 w 7362445"/>
              <a:gd name="connsiteY15" fmla="*/ 4208980 h 5510928"/>
              <a:gd name="connsiteX16" fmla="*/ 3789294 w 7362445"/>
              <a:gd name="connsiteY16" fmla="*/ 4822334 h 5510928"/>
              <a:gd name="connsiteX0" fmla="*/ 3834041 w 7362445"/>
              <a:gd name="connsiteY0" fmla="*/ 4818442 h 5570789"/>
              <a:gd name="connsiteX1" fmla="*/ 4753678 w 7362445"/>
              <a:gd name="connsiteY1" fmla="*/ 5563400 h 5570789"/>
              <a:gd name="connsiteX2" fmla="*/ 6048952 w 7362445"/>
              <a:gd name="connsiteY2" fmla="*/ 4249463 h 5570789"/>
              <a:gd name="connsiteX3" fmla="*/ 6789343 w 7362445"/>
              <a:gd name="connsiteY3" fmla="*/ 2554474 h 5570789"/>
              <a:gd name="connsiteX4" fmla="*/ 7341602 w 7362445"/>
              <a:gd name="connsiteY4" fmla="*/ 1629755 h 5570789"/>
              <a:gd name="connsiteX5" fmla="*/ 6045272 w 7362445"/>
              <a:gd name="connsiteY5" fmla="*/ 1111156 h 5570789"/>
              <a:gd name="connsiteX6" fmla="*/ 5068119 w 7362445"/>
              <a:gd name="connsiteY6" fmla="*/ 1120121 h 5570789"/>
              <a:gd name="connsiteX7" fmla="*/ 4029059 w 7362445"/>
              <a:gd name="connsiteY7" fmla="*/ 33868 h 5570789"/>
              <a:gd name="connsiteX8" fmla="*/ 4439929 w 7362445"/>
              <a:gd name="connsiteY8" fmla="*/ 2585708 h 5570789"/>
              <a:gd name="connsiteX9" fmla="*/ 3428237 w 7362445"/>
              <a:gd name="connsiteY9" fmla="*/ 2538243 h 5570789"/>
              <a:gd name="connsiteX10" fmla="*/ 2841852 w 7362445"/>
              <a:gd name="connsiteY10" fmla="*/ 1145977 h 5570789"/>
              <a:gd name="connsiteX11" fmla="*/ 2038049 w 7362445"/>
              <a:gd name="connsiteY11" fmla="*/ 720673 h 5570789"/>
              <a:gd name="connsiteX12" fmla="*/ 1048345 w 7362445"/>
              <a:gd name="connsiteY12" fmla="*/ 1173909 h 5570789"/>
              <a:gd name="connsiteX13" fmla="*/ 531978 w 7362445"/>
              <a:gd name="connsiteY13" fmla="*/ 2733768 h 5570789"/>
              <a:gd name="connsiteX14" fmla="*/ 17776 w 7362445"/>
              <a:gd name="connsiteY14" fmla="*/ 3493060 h 5570789"/>
              <a:gd name="connsiteX15" fmla="*/ 1286335 w 7362445"/>
              <a:gd name="connsiteY15" fmla="*/ 4208980 h 5570789"/>
              <a:gd name="connsiteX16" fmla="*/ 3789294 w 7362445"/>
              <a:gd name="connsiteY16" fmla="*/ 4822334 h 5570789"/>
              <a:gd name="connsiteX0" fmla="*/ 3834041 w 7362445"/>
              <a:gd name="connsiteY0" fmla="*/ 4818442 h 5553679"/>
              <a:gd name="connsiteX1" fmla="*/ 4719172 w 7362445"/>
              <a:gd name="connsiteY1" fmla="*/ 5546147 h 5553679"/>
              <a:gd name="connsiteX2" fmla="*/ 6048952 w 7362445"/>
              <a:gd name="connsiteY2" fmla="*/ 4249463 h 5553679"/>
              <a:gd name="connsiteX3" fmla="*/ 6789343 w 7362445"/>
              <a:gd name="connsiteY3" fmla="*/ 2554474 h 5553679"/>
              <a:gd name="connsiteX4" fmla="*/ 7341602 w 7362445"/>
              <a:gd name="connsiteY4" fmla="*/ 1629755 h 5553679"/>
              <a:gd name="connsiteX5" fmla="*/ 6045272 w 7362445"/>
              <a:gd name="connsiteY5" fmla="*/ 1111156 h 5553679"/>
              <a:gd name="connsiteX6" fmla="*/ 5068119 w 7362445"/>
              <a:gd name="connsiteY6" fmla="*/ 1120121 h 5553679"/>
              <a:gd name="connsiteX7" fmla="*/ 4029059 w 7362445"/>
              <a:gd name="connsiteY7" fmla="*/ 33868 h 5553679"/>
              <a:gd name="connsiteX8" fmla="*/ 4439929 w 7362445"/>
              <a:gd name="connsiteY8" fmla="*/ 2585708 h 5553679"/>
              <a:gd name="connsiteX9" fmla="*/ 3428237 w 7362445"/>
              <a:gd name="connsiteY9" fmla="*/ 2538243 h 5553679"/>
              <a:gd name="connsiteX10" fmla="*/ 2841852 w 7362445"/>
              <a:gd name="connsiteY10" fmla="*/ 1145977 h 5553679"/>
              <a:gd name="connsiteX11" fmla="*/ 2038049 w 7362445"/>
              <a:gd name="connsiteY11" fmla="*/ 720673 h 5553679"/>
              <a:gd name="connsiteX12" fmla="*/ 1048345 w 7362445"/>
              <a:gd name="connsiteY12" fmla="*/ 1173909 h 5553679"/>
              <a:gd name="connsiteX13" fmla="*/ 531978 w 7362445"/>
              <a:gd name="connsiteY13" fmla="*/ 2733768 h 5553679"/>
              <a:gd name="connsiteX14" fmla="*/ 17776 w 7362445"/>
              <a:gd name="connsiteY14" fmla="*/ 3493060 h 5553679"/>
              <a:gd name="connsiteX15" fmla="*/ 1286335 w 7362445"/>
              <a:gd name="connsiteY15" fmla="*/ 4208980 h 5553679"/>
              <a:gd name="connsiteX16" fmla="*/ 3789294 w 7362445"/>
              <a:gd name="connsiteY16" fmla="*/ 4822334 h 5553679"/>
              <a:gd name="connsiteX0" fmla="*/ 3834041 w 7362445"/>
              <a:gd name="connsiteY0" fmla="*/ 4097892 h 4833129"/>
              <a:gd name="connsiteX1" fmla="*/ 4719172 w 7362445"/>
              <a:gd name="connsiteY1" fmla="*/ 4825597 h 4833129"/>
              <a:gd name="connsiteX2" fmla="*/ 6048952 w 7362445"/>
              <a:gd name="connsiteY2" fmla="*/ 3528913 h 4833129"/>
              <a:gd name="connsiteX3" fmla="*/ 6789343 w 7362445"/>
              <a:gd name="connsiteY3" fmla="*/ 1833924 h 4833129"/>
              <a:gd name="connsiteX4" fmla="*/ 7341602 w 7362445"/>
              <a:gd name="connsiteY4" fmla="*/ 909205 h 4833129"/>
              <a:gd name="connsiteX5" fmla="*/ 6045272 w 7362445"/>
              <a:gd name="connsiteY5" fmla="*/ 390606 h 4833129"/>
              <a:gd name="connsiteX6" fmla="*/ 5068119 w 7362445"/>
              <a:gd name="connsiteY6" fmla="*/ 399571 h 4833129"/>
              <a:gd name="connsiteX7" fmla="*/ 4439929 w 7362445"/>
              <a:gd name="connsiteY7" fmla="*/ 1865158 h 4833129"/>
              <a:gd name="connsiteX8" fmla="*/ 3428237 w 7362445"/>
              <a:gd name="connsiteY8" fmla="*/ 1817693 h 4833129"/>
              <a:gd name="connsiteX9" fmla="*/ 2841852 w 7362445"/>
              <a:gd name="connsiteY9" fmla="*/ 425427 h 4833129"/>
              <a:gd name="connsiteX10" fmla="*/ 2038049 w 7362445"/>
              <a:gd name="connsiteY10" fmla="*/ 123 h 4833129"/>
              <a:gd name="connsiteX11" fmla="*/ 1048345 w 7362445"/>
              <a:gd name="connsiteY11" fmla="*/ 453359 h 4833129"/>
              <a:gd name="connsiteX12" fmla="*/ 531978 w 7362445"/>
              <a:gd name="connsiteY12" fmla="*/ 2013218 h 4833129"/>
              <a:gd name="connsiteX13" fmla="*/ 17776 w 7362445"/>
              <a:gd name="connsiteY13" fmla="*/ 2772510 h 4833129"/>
              <a:gd name="connsiteX14" fmla="*/ 1286335 w 7362445"/>
              <a:gd name="connsiteY14" fmla="*/ 3488430 h 4833129"/>
              <a:gd name="connsiteX15" fmla="*/ 3789294 w 7362445"/>
              <a:gd name="connsiteY15" fmla="*/ 4101784 h 4833129"/>
              <a:gd name="connsiteX0" fmla="*/ 3834041 w 6789343"/>
              <a:gd name="connsiteY0" fmla="*/ 4097892 h 4833129"/>
              <a:gd name="connsiteX1" fmla="*/ 4719172 w 6789343"/>
              <a:gd name="connsiteY1" fmla="*/ 4825597 h 4833129"/>
              <a:gd name="connsiteX2" fmla="*/ 6048952 w 6789343"/>
              <a:gd name="connsiteY2" fmla="*/ 3528913 h 4833129"/>
              <a:gd name="connsiteX3" fmla="*/ 6789343 w 6789343"/>
              <a:gd name="connsiteY3" fmla="*/ 1833924 h 4833129"/>
              <a:gd name="connsiteX4" fmla="*/ 6045272 w 6789343"/>
              <a:gd name="connsiteY4" fmla="*/ 390606 h 4833129"/>
              <a:gd name="connsiteX5" fmla="*/ 5068119 w 6789343"/>
              <a:gd name="connsiteY5" fmla="*/ 399571 h 4833129"/>
              <a:gd name="connsiteX6" fmla="*/ 4439929 w 6789343"/>
              <a:gd name="connsiteY6" fmla="*/ 1865158 h 4833129"/>
              <a:gd name="connsiteX7" fmla="*/ 3428237 w 6789343"/>
              <a:gd name="connsiteY7" fmla="*/ 1817693 h 4833129"/>
              <a:gd name="connsiteX8" fmla="*/ 2841852 w 6789343"/>
              <a:gd name="connsiteY8" fmla="*/ 425427 h 4833129"/>
              <a:gd name="connsiteX9" fmla="*/ 2038049 w 6789343"/>
              <a:gd name="connsiteY9" fmla="*/ 123 h 4833129"/>
              <a:gd name="connsiteX10" fmla="*/ 1048345 w 6789343"/>
              <a:gd name="connsiteY10" fmla="*/ 453359 h 4833129"/>
              <a:gd name="connsiteX11" fmla="*/ 531978 w 6789343"/>
              <a:gd name="connsiteY11" fmla="*/ 2013218 h 4833129"/>
              <a:gd name="connsiteX12" fmla="*/ 17776 w 6789343"/>
              <a:gd name="connsiteY12" fmla="*/ 2772510 h 4833129"/>
              <a:gd name="connsiteX13" fmla="*/ 1286335 w 6789343"/>
              <a:gd name="connsiteY13" fmla="*/ 3488430 h 4833129"/>
              <a:gd name="connsiteX14" fmla="*/ 3789294 w 6789343"/>
              <a:gd name="connsiteY14" fmla="*/ 4101784 h 4833129"/>
              <a:gd name="connsiteX0" fmla="*/ 3834041 w 6789343"/>
              <a:gd name="connsiteY0" fmla="*/ 4097892 h 4101785"/>
              <a:gd name="connsiteX1" fmla="*/ 6048952 w 6789343"/>
              <a:gd name="connsiteY1" fmla="*/ 3528913 h 4101785"/>
              <a:gd name="connsiteX2" fmla="*/ 6789343 w 6789343"/>
              <a:gd name="connsiteY2" fmla="*/ 1833924 h 4101785"/>
              <a:gd name="connsiteX3" fmla="*/ 6045272 w 6789343"/>
              <a:gd name="connsiteY3" fmla="*/ 390606 h 4101785"/>
              <a:gd name="connsiteX4" fmla="*/ 5068119 w 6789343"/>
              <a:gd name="connsiteY4" fmla="*/ 399571 h 4101785"/>
              <a:gd name="connsiteX5" fmla="*/ 4439929 w 6789343"/>
              <a:gd name="connsiteY5" fmla="*/ 1865158 h 4101785"/>
              <a:gd name="connsiteX6" fmla="*/ 3428237 w 6789343"/>
              <a:gd name="connsiteY6" fmla="*/ 1817693 h 4101785"/>
              <a:gd name="connsiteX7" fmla="*/ 2841852 w 6789343"/>
              <a:gd name="connsiteY7" fmla="*/ 425427 h 4101785"/>
              <a:gd name="connsiteX8" fmla="*/ 2038049 w 6789343"/>
              <a:gd name="connsiteY8" fmla="*/ 123 h 4101785"/>
              <a:gd name="connsiteX9" fmla="*/ 1048345 w 6789343"/>
              <a:gd name="connsiteY9" fmla="*/ 453359 h 4101785"/>
              <a:gd name="connsiteX10" fmla="*/ 531978 w 6789343"/>
              <a:gd name="connsiteY10" fmla="*/ 2013218 h 4101785"/>
              <a:gd name="connsiteX11" fmla="*/ 17776 w 6789343"/>
              <a:gd name="connsiteY11" fmla="*/ 2772510 h 4101785"/>
              <a:gd name="connsiteX12" fmla="*/ 1286335 w 6789343"/>
              <a:gd name="connsiteY12" fmla="*/ 3488430 h 4101785"/>
              <a:gd name="connsiteX13" fmla="*/ 3789294 w 6789343"/>
              <a:gd name="connsiteY13" fmla="*/ 4101784 h 4101785"/>
              <a:gd name="connsiteX0" fmla="*/ 3305566 w 6260868"/>
              <a:gd name="connsiteY0" fmla="*/ 4097892 h 4101785"/>
              <a:gd name="connsiteX1" fmla="*/ 5520477 w 6260868"/>
              <a:gd name="connsiteY1" fmla="*/ 3528913 h 4101785"/>
              <a:gd name="connsiteX2" fmla="*/ 6260868 w 6260868"/>
              <a:gd name="connsiteY2" fmla="*/ 1833924 h 4101785"/>
              <a:gd name="connsiteX3" fmla="*/ 5516797 w 6260868"/>
              <a:gd name="connsiteY3" fmla="*/ 390606 h 4101785"/>
              <a:gd name="connsiteX4" fmla="*/ 4539644 w 6260868"/>
              <a:gd name="connsiteY4" fmla="*/ 399571 h 4101785"/>
              <a:gd name="connsiteX5" fmla="*/ 3911454 w 6260868"/>
              <a:gd name="connsiteY5" fmla="*/ 1865158 h 4101785"/>
              <a:gd name="connsiteX6" fmla="*/ 2899762 w 6260868"/>
              <a:gd name="connsiteY6" fmla="*/ 1817693 h 4101785"/>
              <a:gd name="connsiteX7" fmla="*/ 2313377 w 6260868"/>
              <a:gd name="connsiteY7" fmla="*/ 425427 h 4101785"/>
              <a:gd name="connsiteX8" fmla="*/ 1509574 w 6260868"/>
              <a:gd name="connsiteY8" fmla="*/ 123 h 4101785"/>
              <a:gd name="connsiteX9" fmla="*/ 519870 w 6260868"/>
              <a:gd name="connsiteY9" fmla="*/ 453359 h 4101785"/>
              <a:gd name="connsiteX10" fmla="*/ 3503 w 6260868"/>
              <a:gd name="connsiteY10" fmla="*/ 2013218 h 4101785"/>
              <a:gd name="connsiteX11" fmla="*/ 757860 w 6260868"/>
              <a:gd name="connsiteY11" fmla="*/ 3488430 h 4101785"/>
              <a:gd name="connsiteX12" fmla="*/ 3260819 w 6260868"/>
              <a:gd name="connsiteY12" fmla="*/ 4101784 h 4101785"/>
              <a:gd name="connsiteX0" fmla="*/ 3305566 w 6260868"/>
              <a:gd name="connsiteY0" fmla="*/ 4097892 h 4101785"/>
              <a:gd name="connsiteX1" fmla="*/ 5520477 w 6260868"/>
              <a:gd name="connsiteY1" fmla="*/ 3528913 h 4101785"/>
              <a:gd name="connsiteX2" fmla="*/ 6260868 w 6260868"/>
              <a:gd name="connsiteY2" fmla="*/ 1833924 h 4101785"/>
              <a:gd name="connsiteX3" fmla="*/ 5516797 w 6260868"/>
              <a:gd name="connsiteY3" fmla="*/ 390606 h 4101785"/>
              <a:gd name="connsiteX4" fmla="*/ 4539644 w 6260868"/>
              <a:gd name="connsiteY4" fmla="*/ 399571 h 4101785"/>
              <a:gd name="connsiteX5" fmla="*/ 3911454 w 6260868"/>
              <a:gd name="connsiteY5" fmla="*/ 1865158 h 4101785"/>
              <a:gd name="connsiteX6" fmla="*/ 2899762 w 6260868"/>
              <a:gd name="connsiteY6" fmla="*/ 1817693 h 4101785"/>
              <a:gd name="connsiteX7" fmla="*/ 2313377 w 6260868"/>
              <a:gd name="connsiteY7" fmla="*/ 425427 h 4101785"/>
              <a:gd name="connsiteX8" fmla="*/ 1509574 w 6260868"/>
              <a:gd name="connsiteY8" fmla="*/ 123 h 4101785"/>
              <a:gd name="connsiteX9" fmla="*/ 519870 w 6260868"/>
              <a:gd name="connsiteY9" fmla="*/ 453359 h 4101785"/>
              <a:gd name="connsiteX10" fmla="*/ 3503 w 6260868"/>
              <a:gd name="connsiteY10" fmla="*/ 2013218 h 4101785"/>
              <a:gd name="connsiteX11" fmla="*/ 748877 w 6260868"/>
              <a:gd name="connsiteY11" fmla="*/ 3734491 h 4101785"/>
              <a:gd name="connsiteX12" fmla="*/ 3260819 w 6260868"/>
              <a:gd name="connsiteY12" fmla="*/ 4101784 h 4101785"/>
              <a:gd name="connsiteX0" fmla="*/ 3305566 w 6260868"/>
              <a:gd name="connsiteY0" fmla="*/ 4097892 h 4101785"/>
              <a:gd name="connsiteX1" fmla="*/ 5520477 w 6260868"/>
              <a:gd name="connsiteY1" fmla="*/ 3738518 h 4101785"/>
              <a:gd name="connsiteX2" fmla="*/ 6260868 w 6260868"/>
              <a:gd name="connsiteY2" fmla="*/ 1833924 h 4101785"/>
              <a:gd name="connsiteX3" fmla="*/ 5516797 w 6260868"/>
              <a:gd name="connsiteY3" fmla="*/ 390606 h 4101785"/>
              <a:gd name="connsiteX4" fmla="*/ 4539644 w 6260868"/>
              <a:gd name="connsiteY4" fmla="*/ 399571 h 4101785"/>
              <a:gd name="connsiteX5" fmla="*/ 3911454 w 6260868"/>
              <a:gd name="connsiteY5" fmla="*/ 1865158 h 4101785"/>
              <a:gd name="connsiteX6" fmla="*/ 2899762 w 6260868"/>
              <a:gd name="connsiteY6" fmla="*/ 1817693 h 4101785"/>
              <a:gd name="connsiteX7" fmla="*/ 2313377 w 6260868"/>
              <a:gd name="connsiteY7" fmla="*/ 425427 h 4101785"/>
              <a:gd name="connsiteX8" fmla="*/ 1509574 w 6260868"/>
              <a:gd name="connsiteY8" fmla="*/ 123 h 4101785"/>
              <a:gd name="connsiteX9" fmla="*/ 519870 w 6260868"/>
              <a:gd name="connsiteY9" fmla="*/ 453359 h 4101785"/>
              <a:gd name="connsiteX10" fmla="*/ 3503 w 6260868"/>
              <a:gd name="connsiteY10" fmla="*/ 2013218 h 4101785"/>
              <a:gd name="connsiteX11" fmla="*/ 748877 w 6260868"/>
              <a:gd name="connsiteY11" fmla="*/ 3734491 h 4101785"/>
              <a:gd name="connsiteX12" fmla="*/ 3260819 w 6260868"/>
              <a:gd name="connsiteY12" fmla="*/ 4101784 h 4101785"/>
              <a:gd name="connsiteX0" fmla="*/ 3296585 w 6260868"/>
              <a:gd name="connsiteY0" fmla="*/ 4116119 h 4116119"/>
              <a:gd name="connsiteX1" fmla="*/ 5520477 w 6260868"/>
              <a:gd name="connsiteY1" fmla="*/ 3738518 h 4116119"/>
              <a:gd name="connsiteX2" fmla="*/ 6260868 w 6260868"/>
              <a:gd name="connsiteY2" fmla="*/ 1833924 h 4116119"/>
              <a:gd name="connsiteX3" fmla="*/ 5516797 w 6260868"/>
              <a:gd name="connsiteY3" fmla="*/ 390606 h 4116119"/>
              <a:gd name="connsiteX4" fmla="*/ 4539644 w 6260868"/>
              <a:gd name="connsiteY4" fmla="*/ 399571 h 4116119"/>
              <a:gd name="connsiteX5" fmla="*/ 3911454 w 6260868"/>
              <a:gd name="connsiteY5" fmla="*/ 1865158 h 4116119"/>
              <a:gd name="connsiteX6" fmla="*/ 2899762 w 6260868"/>
              <a:gd name="connsiteY6" fmla="*/ 1817693 h 4116119"/>
              <a:gd name="connsiteX7" fmla="*/ 2313377 w 6260868"/>
              <a:gd name="connsiteY7" fmla="*/ 425427 h 4116119"/>
              <a:gd name="connsiteX8" fmla="*/ 1509574 w 6260868"/>
              <a:gd name="connsiteY8" fmla="*/ 123 h 4116119"/>
              <a:gd name="connsiteX9" fmla="*/ 519870 w 6260868"/>
              <a:gd name="connsiteY9" fmla="*/ 453359 h 4116119"/>
              <a:gd name="connsiteX10" fmla="*/ 3503 w 6260868"/>
              <a:gd name="connsiteY10" fmla="*/ 2013218 h 4116119"/>
              <a:gd name="connsiteX11" fmla="*/ 748877 w 6260868"/>
              <a:gd name="connsiteY11" fmla="*/ 3734491 h 4116119"/>
              <a:gd name="connsiteX12" fmla="*/ 3260819 w 6260868"/>
              <a:gd name="connsiteY12" fmla="*/ 4101784 h 4116119"/>
              <a:gd name="connsiteX0" fmla="*/ 3296585 w 6260880"/>
              <a:gd name="connsiteY0" fmla="*/ 4116119 h 4116119"/>
              <a:gd name="connsiteX1" fmla="*/ 5529459 w 6260880"/>
              <a:gd name="connsiteY1" fmla="*/ 3802311 h 4116119"/>
              <a:gd name="connsiteX2" fmla="*/ 6260868 w 6260880"/>
              <a:gd name="connsiteY2" fmla="*/ 1833924 h 4116119"/>
              <a:gd name="connsiteX3" fmla="*/ 5516797 w 6260880"/>
              <a:gd name="connsiteY3" fmla="*/ 390606 h 4116119"/>
              <a:gd name="connsiteX4" fmla="*/ 4539644 w 6260880"/>
              <a:gd name="connsiteY4" fmla="*/ 399571 h 4116119"/>
              <a:gd name="connsiteX5" fmla="*/ 3911454 w 6260880"/>
              <a:gd name="connsiteY5" fmla="*/ 1865158 h 4116119"/>
              <a:gd name="connsiteX6" fmla="*/ 2899762 w 6260880"/>
              <a:gd name="connsiteY6" fmla="*/ 1817693 h 4116119"/>
              <a:gd name="connsiteX7" fmla="*/ 2313377 w 6260880"/>
              <a:gd name="connsiteY7" fmla="*/ 425427 h 4116119"/>
              <a:gd name="connsiteX8" fmla="*/ 1509574 w 6260880"/>
              <a:gd name="connsiteY8" fmla="*/ 123 h 4116119"/>
              <a:gd name="connsiteX9" fmla="*/ 519870 w 6260880"/>
              <a:gd name="connsiteY9" fmla="*/ 453359 h 4116119"/>
              <a:gd name="connsiteX10" fmla="*/ 3503 w 6260880"/>
              <a:gd name="connsiteY10" fmla="*/ 2013218 h 4116119"/>
              <a:gd name="connsiteX11" fmla="*/ 748877 w 6260880"/>
              <a:gd name="connsiteY11" fmla="*/ 3734491 h 4116119"/>
              <a:gd name="connsiteX12" fmla="*/ 3260819 w 6260880"/>
              <a:gd name="connsiteY12" fmla="*/ 4101784 h 4116119"/>
              <a:gd name="connsiteX0" fmla="*/ 3296585 w 6260880"/>
              <a:gd name="connsiteY0" fmla="*/ 4116119 h 4116119"/>
              <a:gd name="connsiteX1" fmla="*/ 5529459 w 6260880"/>
              <a:gd name="connsiteY1" fmla="*/ 3802311 h 4116119"/>
              <a:gd name="connsiteX2" fmla="*/ 6260868 w 6260880"/>
              <a:gd name="connsiteY2" fmla="*/ 1833924 h 4116119"/>
              <a:gd name="connsiteX3" fmla="*/ 5516797 w 6260880"/>
              <a:gd name="connsiteY3" fmla="*/ 390606 h 4116119"/>
              <a:gd name="connsiteX4" fmla="*/ 4539644 w 6260880"/>
              <a:gd name="connsiteY4" fmla="*/ 399571 h 4116119"/>
              <a:gd name="connsiteX5" fmla="*/ 3911454 w 6260880"/>
              <a:gd name="connsiteY5" fmla="*/ 1865158 h 4116119"/>
              <a:gd name="connsiteX6" fmla="*/ 2899762 w 6260880"/>
              <a:gd name="connsiteY6" fmla="*/ 1817693 h 4116119"/>
              <a:gd name="connsiteX7" fmla="*/ 2313377 w 6260880"/>
              <a:gd name="connsiteY7" fmla="*/ 425427 h 4116119"/>
              <a:gd name="connsiteX8" fmla="*/ 1509574 w 6260880"/>
              <a:gd name="connsiteY8" fmla="*/ 123 h 4116119"/>
              <a:gd name="connsiteX9" fmla="*/ 519870 w 6260880"/>
              <a:gd name="connsiteY9" fmla="*/ 453359 h 4116119"/>
              <a:gd name="connsiteX10" fmla="*/ 3503 w 6260880"/>
              <a:gd name="connsiteY10" fmla="*/ 2013218 h 4116119"/>
              <a:gd name="connsiteX11" fmla="*/ 694985 w 6260880"/>
              <a:gd name="connsiteY11" fmla="*/ 3770944 h 4116119"/>
              <a:gd name="connsiteX12" fmla="*/ 3260819 w 6260880"/>
              <a:gd name="connsiteY12" fmla="*/ 4101784 h 4116119"/>
              <a:gd name="connsiteX0" fmla="*/ 3296585 w 6260880"/>
              <a:gd name="connsiteY0" fmla="*/ 4116119 h 4116119"/>
              <a:gd name="connsiteX1" fmla="*/ 5529459 w 6260880"/>
              <a:gd name="connsiteY1" fmla="*/ 3802311 h 4116119"/>
              <a:gd name="connsiteX2" fmla="*/ 6260868 w 6260880"/>
              <a:gd name="connsiteY2" fmla="*/ 1833924 h 4116119"/>
              <a:gd name="connsiteX3" fmla="*/ 5516797 w 6260880"/>
              <a:gd name="connsiteY3" fmla="*/ 390606 h 4116119"/>
              <a:gd name="connsiteX4" fmla="*/ 4539644 w 6260880"/>
              <a:gd name="connsiteY4" fmla="*/ 399571 h 4116119"/>
              <a:gd name="connsiteX5" fmla="*/ 3911454 w 6260880"/>
              <a:gd name="connsiteY5" fmla="*/ 1865158 h 4116119"/>
              <a:gd name="connsiteX6" fmla="*/ 2899762 w 6260880"/>
              <a:gd name="connsiteY6" fmla="*/ 1817693 h 4116119"/>
              <a:gd name="connsiteX7" fmla="*/ 2313377 w 6260880"/>
              <a:gd name="connsiteY7" fmla="*/ 425427 h 4116119"/>
              <a:gd name="connsiteX8" fmla="*/ 1509574 w 6260880"/>
              <a:gd name="connsiteY8" fmla="*/ 123 h 4116119"/>
              <a:gd name="connsiteX9" fmla="*/ 519870 w 6260880"/>
              <a:gd name="connsiteY9" fmla="*/ 453359 h 4116119"/>
              <a:gd name="connsiteX10" fmla="*/ 3503 w 6260880"/>
              <a:gd name="connsiteY10" fmla="*/ 2013218 h 4116119"/>
              <a:gd name="connsiteX11" fmla="*/ 694985 w 6260880"/>
              <a:gd name="connsiteY11" fmla="*/ 3770944 h 4116119"/>
              <a:gd name="connsiteX12" fmla="*/ 3260819 w 6260880"/>
              <a:gd name="connsiteY12" fmla="*/ 3992426 h 4116119"/>
              <a:gd name="connsiteX0" fmla="*/ 3350477 w 6260880"/>
              <a:gd name="connsiteY0" fmla="*/ 3988533 h 3992426"/>
              <a:gd name="connsiteX1" fmla="*/ 5529459 w 6260880"/>
              <a:gd name="connsiteY1" fmla="*/ 3802311 h 3992426"/>
              <a:gd name="connsiteX2" fmla="*/ 6260868 w 6260880"/>
              <a:gd name="connsiteY2" fmla="*/ 1833924 h 3992426"/>
              <a:gd name="connsiteX3" fmla="*/ 5516797 w 6260880"/>
              <a:gd name="connsiteY3" fmla="*/ 390606 h 3992426"/>
              <a:gd name="connsiteX4" fmla="*/ 4539644 w 6260880"/>
              <a:gd name="connsiteY4" fmla="*/ 399571 h 3992426"/>
              <a:gd name="connsiteX5" fmla="*/ 3911454 w 6260880"/>
              <a:gd name="connsiteY5" fmla="*/ 1865158 h 3992426"/>
              <a:gd name="connsiteX6" fmla="*/ 2899762 w 6260880"/>
              <a:gd name="connsiteY6" fmla="*/ 1817693 h 3992426"/>
              <a:gd name="connsiteX7" fmla="*/ 2313377 w 6260880"/>
              <a:gd name="connsiteY7" fmla="*/ 425427 h 3992426"/>
              <a:gd name="connsiteX8" fmla="*/ 1509574 w 6260880"/>
              <a:gd name="connsiteY8" fmla="*/ 123 h 3992426"/>
              <a:gd name="connsiteX9" fmla="*/ 519870 w 6260880"/>
              <a:gd name="connsiteY9" fmla="*/ 453359 h 3992426"/>
              <a:gd name="connsiteX10" fmla="*/ 3503 w 6260880"/>
              <a:gd name="connsiteY10" fmla="*/ 2013218 h 3992426"/>
              <a:gd name="connsiteX11" fmla="*/ 694985 w 6260880"/>
              <a:gd name="connsiteY11" fmla="*/ 3770944 h 3992426"/>
              <a:gd name="connsiteX12" fmla="*/ 3260819 w 6260880"/>
              <a:gd name="connsiteY12" fmla="*/ 3992426 h 3992426"/>
              <a:gd name="connsiteX0" fmla="*/ 3350477 w 6260880"/>
              <a:gd name="connsiteY0" fmla="*/ 3988533 h 3992426"/>
              <a:gd name="connsiteX1" fmla="*/ 5529459 w 6260880"/>
              <a:gd name="connsiteY1" fmla="*/ 3802311 h 3992426"/>
              <a:gd name="connsiteX2" fmla="*/ 6260868 w 6260880"/>
              <a:gd name="connsiteY2" fmla="*/ 1833924 h 3992426"/>
              <a:gd name="connsiteX3" fmla="*/ 5516797 w 6260880"/>
              <a:gd name="connsiteY3" fmla="*/ 390606 h 3992426"/>
              <a:gd name="connsiteX4" fmla="*/ 4539644 w 6260880"/>
              <a:gd name="connsiteY4" fmla="*/ 399571 h 3992426"/>
              <a:gd name="connsiteX5" fmla="*/ 3866543 w 6260880"/>
              <a:gd name="connsiteY5" fmla="*/ 2001857 h 3992426"/>
              <a:gd name="connsiteX6" fmla="*/ 2899762 w 6260880"/>
              <a:gd name="connsiteY6" fmla="*/ 1817693 h 3992426"/>
              <a:gd name="connsiteX7" fmla="*/ 2313377 w 6260880"/>
              <a:gd name="connsiteY7" fmla="*/ 425427 h 3992426"/>
              <a:gd name="connsiteX8" fmla="*/ 1509574 w 6260880"/>
              <a:gd name="connsiteY8" fmla="*/ 123 h 3992426"/>
              <a:gd name="connsiteX9" fmla="*/ 519870 w 6260880"/>
              <a:gd name="connsiteY9" fmla="*/ 453359 h 3992426"/>
              <a:gd name="connsiteX10" fmla="*/ 3503 w 6260880"/>
              <a:gd name="connsiteY10" fmla="*/ 2013218 h 3992426"/>
              <a:gd name="connsiteX11" fmla="*/ 694985 w 6260880"/>
              <a:gd name="connsiteY11" fmla="*/ 3770944 h 3992426"/>
              <a:gd name="connsiteX12" fmla="*/ 3260819 w 6260880"/>
              <a:gd name="connsiteY12" fmla="*/ 3992426 h 3992426"/>
              <a:gd name="connsiteX0" fmla="*/ 3350477 w 6260880"/>
              <a:gd name="connsiteY0" fmla="*/ 3988578 h 3992471"/>
              <a:gd name="connsiteX1" fmla="*/ 5529459 w 6260880"/>
              <a:gd name="connsiteY1" fmla="*/ 3802356 h 3992471"/>
              <a:gd name="connsiteX2" fmla="*/ 6260868 w 6260880"/>
              <a:gd name="connsiteY2" fmla="*/ 1833969 h 3992471"/>
              <a:gd name="connsiteX3" fmla="*/ 5516797 w 6260880"/>
              <a:gd name="connsiteY3" fmla="*/ 390651 h 3992471"/>
              <a:gd name="connsiteX4" fmla="*/ 4539644 w 6260880"/>
              <a:gd name="connsiteY4" fmla="*/ 399616 h 3992471"/>
              <a:gd name="connsiteX5" fmla="*/ 3866543 w 6260880"/>
              <a:gd name="connsiteY5" fmla="*/ 2001902 h 3992471"/>
              <a:gd name="connsiteX6" fmla="*/ 2899761 w 6260880"/>
              <a:gd name="connsiteY6" fmla="*/ 2036458 h 3992471"/>
              <a:gd name="connsiteX7" fmla="*/ 2313377 w 6260880"/>
              <a:gd name="connsiteY7" fmla="*/ 425472 h 3992471"/>
              <a:gd name="connsiteX8" fmla="*/ 1509574 w 6260880"/>
              <a:gd name="connsiteY8" fmla="*/ 168 h 3992471"/>
              <a:gd name="connsiteX9" fmla="*/ 519870 w 6260880"/>
              <a:gd name="connsiteY9" fmla="*/ 453404 h 3992471"/>
              <a:gd name="connsiteX10" fmla="*/ 3503 w 6260880"/>
              <a:gd name="connsiteY10" fmla="*/ 2013263 h 3992471"/>
              <a:gd name="connsiteX11" fmla="*/ 694985 w 6260880"/>
              <a:gd name="connsiteY11" fmla="*/ 3770989 h 3992471"/>
              <a:gd name="connsiteX12" fmla="*/ 3260819 w 6260880"/>
              <a:gd name="connsiteY12" fmla="*/ 3992471 h 3992471"/>
              <a:gd name="connsiteX0" fmla="*/ 3350477 w 6119985"/>
              <a:gd name="connsiteY0" fmla="*/ 3988578 h 3992471"/>
              <a:gd name="connsiteX1" fmla="*/ 5529459 w 6119985"/>
              <a:gd name="connsiteY1" fmla="*/ 3802356 h 3992471"/>
              <a:gd name="connsiteX2" fmla="*/ 6119960 w 6119985"/>
              <a:gd name="connsiteY2" fmla="*/ 2298606 h 3992471"/>
              <a:gd name="connsiteX3" fmla="*/ 5516797 w 6119985"/>
              <a:gd name="connsiteY3" fmla="*/ 390651 h 3992471"/>
              <a:gd name="connsiteX4" fmla="*/ 4539644 w 6119985"/>
              <a:gd name="connsiteY4" fmla="*/ 399616 h 3992471"/>
              <a:gd name="connsiteX5" fmla="*/ 3866543 w 6119985"/>
              <a:gd name="connsiteY5" fmla="*/ 2001902 h 3992471"/>
              <a:gd name="connsiteX6" fmla="*/ 2899761 w 6119985"/>
              <a:gd name="connsiteY6" fmla="*/ 2036458 h 3992471"/>
              <a:gd name="connsiteX7" fmla="*/ 2313377 w 6119985"/>
              <a:gd name="connsiteY7" fmla="*/ 425472 h 3992471"/>
              <a:gd name="connsiteX8" fmla="*/ 1509574 w 6119985"/>
              <a:gd name="connsiteY8" fmla="*/ 168 h 3992471"/>
              <a:gd name="connsiteX9" fmla="*/ 519870 w 6119985"/>
              <a:gd name="connsiteY9" fmla="*/ 453404 h 3992471"/>
              <a:gd name="connsiteX10" fmla="*/ 3503 w 6119985"/>
              <a:gd name="connsiteY10" fmla="*/ 2013263 h 3992471"/>
              <a:gd name="connsiteX11" fmla="*/ 694985 w 6119985"/>
              <a:gd name="connsiteY11" fmla="*/ 3770989 h 3992471"/>
              <a:gd name="connsiteX12" fmla="*/ 3260819 w 6119985"/>
              <a:gd name="connsiteY12" fmla="*/ 3992471 h 3992471"/>
              <a:gd name="connsiteX0" fmla="*/ 3350477 w 6166949"/>
              <a:gd name="connsiteY0" fmla="*/ 3988578 h 3992471"/>
              <a:gd name="connsiteX1" fmla="*/ 5529459 w 6166949"/>
              <a:gd name="connsiteY1" fmla="*/ 3802356 h 3992471"/>
              <a:gd name="connsiteX2" fmla="*/ 6166929 w 6166949"/>
              <a:gd name="connsiteY2" fmla="*/ 1833968 h 3992471"/>
              <a:gd name="connsiteX3" fmla="*/ 5516797 w 6166949"/>
              <a:gd name="connsiteY3" fmla="*/ 390651 h 3992471"/>
              <a:gd name="connsiteX4" fmla="*/ 4539644 w 6166949"/>
              <a:gd name="connsiteY4" fmla="*/ 399616 h 3992471"/>
              <a:gd name="connsiteX5" fmla="*/ 3866543 w 6166949"/>
              <a:gd name="connsiteY5" fmla="*/ 2001902 h 3992471"/>
              <a:gd name="connsiteX6" fmla="*/ 2899761 w 6166949"/>
              <a:gd name="connsiteY6" fmla="*/ 2036458 h 3992471"/>
              <a:gd name="connsiteX7" fmla="*/ 2313377 w 6166949"/>
              <a:gd name="connsiteY7" fmla="*/ 425472 h 3992471"/>
              <a:gd name="connsiteX8" fmla="*/ 1509574 w 6166949"/>
              <a:gd name="connsiteY8" fmla="*/ 168 h 3992471"/>
              <a:gd name="connsiteX9" fmla="*/ 519870 w 6166949"/>
              <a:gd name="connsiteY9" fmla="*/ 453404 h 3992471"/>
              <a:gd name="connsiteX10" fmla="*/ 3503 w 6166949"/>
              <a:gd name="connsiteY10" fmla="*/ 2013263 h 3992471"/>
              <a:gd name="connsiteX11" fmla="*/ 694985 w 6166949"/>
              <a:gd name="connsiteY11" fmla="*/ 3770989 h 3992471"/>
              <a:gd name="connsiteX12" fmla="*/ 3260819 w 6166949"/>
              <a:gd name="connsiteY12" fmla="*/ 3992471 h 3992471"/>
              <a:gd name="connsiteX0" fmla="*/ 3350477 w 6166949"/>
              <a:gd name="connsiteY0" fmla="*/ 3988578 h 4230746"/>
              <a:gd name="connsiteX1" fmla="*/ 5529459 w 6166949"/>
              <a:gd name="connsiteY1" fmla="*/ 3802356 h 4230746"/>
              <a:gd name="connsiteX2" fmla="*/ 6166929 w 6166949"/>
              <a:gd name="connsiteY2" fmla="*/ 1833968 h 4230746"/>
              <a:gd name="connsiteX3" fmla="*/ 5516797 w 6166949"/>
              <a:gd name="connsiteY3" fmla="*/ 390651 h 4230746"/>
              <a:gd name="connsiteX4" fmla="*/ 4539644 w 6166949"/>
              <a:gd name="connsiteY4" fmla="*/ 399616 h 4230746"/>
              <a:gd name="connsiteX5" fmla="*/ 3866543 w 6166949"/>
              <a:gd name="connsiteY5" fmla="*/ 2001902 h 4230746"/>
              <a:gd name="connsiteX6" fmla="*/ 2899761 w 6166949"/>
              <a:gd name="connsiteY6" fmla="*/ 2036458 h 4230746"/>
              <a:gd name="connsiteX7" fmla="*/ 2313377 w 6166949"/>
              <a:gd name="connsiteY7" fmla="*/ 425472 h 4230746"/>
              <a:gd name="connsiteX8" fmla="*/ 1509574 w 6166949"/>
              <a:gd name="connsiteY8" fmla="*/ 168 h 4230746"/>
              <a:gd name="connsiteX9" fmla="*/ 519870 w 6166949"/>
              <a:gd name="connsiteY9" fmla="*/ 453404 h 4230746"/>
              <a:gd name="connsiteX10" fmla="*/ 3503 w 6166949"/>
              <a:gd name="connsiteY10" fmla="*/ 2013263 h 4230746"/>
              <a:gd name="connsiteX11" fmla="*/ 694985 w 6166949"/>
              <a:gd name="connsiteY11" fmla="*/ 3770989 h 4230746"/>
              <a:gd name="connsiteX12" fmla="*/ 3319529 w 6166949"/>
              <a:gd name="connsiteY12" fmla="*/ 4230746 h 4230746"/>
              <a:gd name="connsiteX0" fmla="*/ 3373962 w 6166947"/>
              <a:gd name="connsiteY0" fmla="*/ 4214941 h 4230746"/>
              <a:gd name="connsiteX1" fmla="*/ 5529459 w 6166947"/>
              <a:gd name="connsiteY1" fmla="*/ 3802356 h 4230746"/>
              <a:gd name="connsiteX2" fmla="*/ 6166929 w 6166947"/>
              <a:gd name="connsiteY2" fmla="*/ 1833968 h 4230746"/>
              <a:gd name="connsiteX3" fmla="*/ 5516797 w 6166947"/>
              <a:gd name="connsiteY3" fmla="*/ 390651 h 4230746"/>
              <a:gd name="connsiteX4" fmla="*/ 4539644 w 6166947"/>
              <a:gd name="connsiteY4" fmla="*/ 399616 h 4230746"/>
              <a:gd name="connsiteX5" fmla="*/ 3866543 w 6166947"/>
              <a:gd name="connsiteY5" fmla="*/ 2001902 h 4230746"/>
              <a:gd name="connsiteX6" fmla="*/ 2899761 w 6166947"/>
              <a:gd name="connsiteY6" fmla="*/ 2036458 h 4230746"/>
              <a:gd name="connsiteX7" fmla="*/ 2313377 w 6166947"/>
              <a:gd name="connsiteY7" fmla="*/ 425472 h 4230746"/>
              <a:gd name="connsiteX8" fmla="*/ 1509574 w 6166947"/>
              <a:gd name="connsiteY8" fmla="*/ 168 h 4230746"/>
              <a:gd name="connsiteX9" fmla="*/ 519870 w 6166947"/>
              <a:gd name="connsiteY9" fmla="*/ 453404 h 4230746"/>
              <a:gd name="connsiteX10" fmla="*/ 3503 w 6166947"/>
              <a:gd name="connsiteY10" fmla="*/ 2013263 h 4230746"/>
              <a:gd name="connsiteX11" fmla="*/ 694985 w 6166947"/>
              <a:gd name="connsiteY11" fmla="*/ 3770989 h 4230746"/>
              <a:gd name="connsiteX12" fmla="*/ 3319529 w 6166947"/>
              <a:gd name="connsiteY12" fmla="*/ 4230746 h 4230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6947" h="4230746">
                <a:moveTo>
                  <a:pt x="3373962" y="4214941"/>
                </a:moveTo>
                <a:cubicBezTo>
                  <a:pt x="3835402" y="4096404"/>
                  <a:pt x="5063965" y="4199185"/>
                  <a:pt x="5529459" y="3802356"/>
                </a:cubicBezTo>
                <a:cubicBezTo>
                  <a:pt x="5994953" y="3405527"/>
                  <a:pt x="6169039" y="2402585"/>
                  <a:pt x="6166929" y="1833968"/>
                </a:cubicBezTo>
                <a:cubicBezTo>
                  <a:pt x="6164819" y="1265351"/>
                  <a:pt x="5788011" y="629710"/>
                  <a:pt x="5516797" y="390651"/>
                </a:cubicBezTo>
                <a:cubicBezTo>
                  <a:pt x="5245583" y="151592"/>
                  <a:pt x="4814686" y="131074"/>
                  <a:pt x="4539644" y="399616"/>
                </a:cubicBezTo>
                <a:cubicBezTo>
                  <a:pt x="4264602" y="668158"/>
                  <a:pt x="4139857" y="1729095"/>
                  <a:pt x="3866543" y="2001902"/>
                </a:cubicBezTo>
                <a:cubicBezTo>
                  <a:pt x="3593229" y="2274709"/>
                  <a:pt x="3158622" y="2299196"/>
                  <a:pt x="2899761" y="2036458"/>
                </a:cubicBezTo>
                <a:cubicBezTo>
                  <a:pt x="2640900" y="1773720"/>
                  <a:pt x="2545075" y="764854"/>
                  <a:pt x="2313377" y="425472"/>
                </a:cubicBezTo>
                <a:cubicBezTo>
                  <a:pt x="2081679" y="86090"/>
                  <a:pt x="1808492" y="-4487"/>
                  <a:pt x="1509574" y="168"/>
                </a:cubicBezTo>
                <a:cubicBezTo>
                  <a:pt x="1210656" y="4823"/>
                  <a:pt x="770882" y="117888"/>
                  <a:pt x="519870" y="453404"/>
                </a:cubicBezTo>
                <a:cubicBezTo>
                  <a:pt x="268858" y="788920"/>
                  <a:pt x="-36162" y="1507418"/>
                  <a:pt x="3503" y="2013263"/>
                </a:cubicBezTo>
                <a:cubicBezTo>
                  <a:pt x="43168" y="2519108"/>
                  <a:pt x="142314" y="3401409"/>
                  <a:pt x="694985" y="3770989"/>
                </a:cubicBezTo>
                <a:cubicBezTo>
                  <a:pt x="1247656" y="4140569"/>
                  <a:pt x="2434320" y="4132559"/>
                  <a:pt x="3319529" y="4230746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diamond"/>
            <a:tailEnd type="diamon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!!Oval8">
            <a:extLst>
              <a:ext uri="{FF2B5EF4-FFF2-40B4-BE49-F238E27FC236}">
                <a16:creationId xmlns:a16="http://schemas.microsoft.com/office/drawing/2014/main" id="{62F6C14A-EFD0-FF85-8378-10484D830FB7}"/>
              </a:ext>
            </a:extLst>
          </p:cNvPr>
          <p:cNvSpPr/>
          <p:nvPr/>
        </p:nvSpPr>
        <p:spPr>
          <a:xfrm flipH="1">
            <a:off x="9161571" y="4621763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!!Oval9">
            <a:extLst>
              <a:ext uri="{FF2B5EF4-FFF2-40B4-BE49-F238E27FC236}">
                <a16:creationId xmlns:a16="http://schemas.microsoft.com/office/drawing/2014/main" id="{FD622293-1A71-C264-047F-C25233C62272}"/>
              </a:ext>
            </a:extLst>
          </p:cNvPr>
          <p:cNvSpPr/>
          <p:nvPr/>
        </p:nvSpPr>
        <p:spPr>
          <a:xfrm flipH="1">
            <a:off x="9476731" y="4582208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!!Oval10">
            <a:extLst>
              <a:ext uri="{FF2B5EF4-FFF2-40B4-BE49-F238E27FC236}">
                <a16:creationId xmlns:a16="http://schemas.microsoft.com/office/drawing/2014/main" id="{3F9BDADF-8157-6F96-CD6D-D288512AA3B4}"/>
              </a:ext>
            </a:extLst>
          </p:cNvPr>
          <p:cNvSpPr/>
          <p:nvPr/>
        </p:nvSpPr>
        <p:spPr>
          <a:xfrm flipH="1">
            <a:off x="9723263" y="4381032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!!Oval11">
            <a:extLst>
              <a:ext uri="{FF2B5EF4-FFF2-40B4-BE49-F238E27FC236}">
                <a16:creationId xmlns:a16="http://schemas.microsoft.com/office/drawing/2014/main" id="{B39C6CE3-5F0E-B069-CA3A-B6359B4CFA61}"/>
              </a:ext>
            </a:extLst>
          </p:cNvPr>
          <p:cNvSpPr/>
          <p:nvPr/>
        </p:nvSpPr>
        <p:spPr>
          <a:xfrm flipH="1">
            <a:off x="9797948" y="4089064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!!Oval12">
            <a:extLst>
              <a:ext uri="{FF2B5EF4-FFF2-40B4-BE49-F238E27FC236}">
                <a16:creationId xmlns:a16="http://schemas.microsoft.com/office/drawing/2014/main" id="{D3D189D1-989B-C436-BEDF-2E7C3F8E2595}"/>
              </a:ext>
            </a:extLst>
          </p:cNvPr>
          <p:cNvSpPr/>
          <p:nvPr/>
        </p:nvSpPr>
        <p:spPr>
          <a:xfrm flipH="1">
            <a:off x="9745737" y="3720530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!!Oval13">
            <a:extLst>
              <a:ext uri="{FF2B5EF4-FFF2-40B4-BE49-F238E27FC236}">
                <a16:creationId xmlns:a16="http://schemas.microsoft.com/office/drawing/2014/main" id="{29434752-E592-B634-B2F8-4C4083AEAF0C}"/>
              </a:ext>
            </a:extLst>
          </p:cNvPr>
          <p:cNvSpPr/>
          <p:nvPr/>
        </p:nvSpPr>
        <p:spPr>
          <a:xfrm flipH="1">
            <a:off x="9484775" y="3496043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!!Oval14">
            <a:extLst>
              <a:ext uri="{FF2B5EF4-FFF2-40B4-BE49-F238E27FC236}">
                <a16:creationId xmlns:a16="http://schemas.microsoft.com/office/drawing/2014/main" id="{4CB3F933-212F-B93A-27B9-B9EA4B6FC516}"/>
              </a:ext>
            </a:extLst>
          </p:cNvPr>
          <p:cNvSpPr/>
          <p:nvPr/>
        </p:nvSpPr>
        <p:spPr>
          <a:xfrm flipH="1">
            <a:off x="9232042" y="3765775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!!Oval16">
            <a:extLst>
              <a:ext uri="{FF2B5EF4-FFF2-40B4-BE49-F238E27FC236}">
                <a16:creationId xmlns:a16="http://schemas.microsoft.com/office/drawing/2014/main" id="{BD0DB8B5-287B-433B-7148-CFE45286902A}"/>
              </a:ext>
            </a:extLst>
          </p:cNvPr>
          <p:cNvSpPr/>
          <p:nvPr/>
        </p:nvSpPr>
        <p:spPr>
          <a:xfrm flipH="1">
            <a:off x="8804553" y="3948748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!!Oval15">
            <a:extLst>
              <a:ext uri="{FF2B5EF4-FFF2-40B4-BE49-F238E27FC236}">
                <a16:creationId xmlns:a16="http://schemas.microsoft.com/office/drawing/2014/main" id="{B4ABDB4F-20C2-676C-F6D9-4038F44229FE}"/>
              </a:ext>
            </a:extLst>
          </p:cNvPr>
          <p:cNvSpPr/>
          <p:nvPr/>
        </p:nvSpPr>
        <p:spPr>
          <a:xfrm flipH="1">
            <a:off x="9089199" y="4031405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!!Oval17">
            <a:extLst>
              <a:ext uri="{FF2B5EF4-FFF2-40B4-BE49-F238E27FC236}">
                <a16:creationId xmlns:a16="http://schemas.microsoft.com/office/drawing/2014/main" id="{6ED51438-7CC1-5DDF-35CA-72B939D8A73A}"/>
              </a:ext>
            </a:extLst>
          </p:cNvPr>
          <p:cNvSpPr/>
          <p:nvPr/>
        </p:nvSpPr>
        <p:spPr>
          <a:xfrm flipH="1">
            <a:off x="8710572" y="3628774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!!Oval18">
            <a:extLst>
              <a:ext uri="{FF2B5EF4-FFF2-40B4-BE49-F238E27FC236}">
                <a16:creationId xmlns:a16="http://schemas.microsoft.com/office/drawing/2014/main" id="{5E355ED9-7265-2CBF-05AD-B994E0F057A9}"/>
              </a:ext>
            </a:extLst>
          </p:cNvPr>
          <p:cNvSpPr/>
          <p:nvPr/>
        </p:nvSpPr>
        <p:spPr>
          <a:xfrm flipH="1">
            <a:off x="8321611" y="3449616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!!Oval19">
            <a:extLst>
              <a:ext uri="{FF2B5EF4-FFF2-40B4-BE49-F238E27FC236}">
                <a16:creationId xmlns:a16="http://schemas.microsoft.com/office/drawing/2014/main" id="{9F3C78A6-891D-1D11-0185-742B28CFA621}"/>
              </a:ext>
            </a:extLst>
          </p:cNvPr>
          <p:cNvSpPr/>
          <p:nvPr/>
        </p:nvSpPr>
        <p:spPr>
          <a:xfrm flipH="1">
            <a:off x="8055661" y="3720530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!!Oval21">
            <a:extLst>
              <a:ext uri="{FF2B5EF4-FFF2-40B4-BE49-F238E27FC236}">
                <a16:creationId xmlns:a16="http://schemas.microsoft.com/office/drawing/2014/main" id="{E0D70100-A2C3-1BF7-997D-D3DBAF5F3973}"/>
              </a:ext>
            </a:extLst>
          </p:cNvPr>
          <p:cNvSpPr/>
          <p:nvPr/>
        </p:nvSpPr>
        <p:spPr>
          <a:xfrm flipH="1">
            <a:off x="7996169" y="4110899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!!Oval22">
            <a:extLst>
              <a:ext uri="{FF2B5EF4-FFF2-40B4-BE49-F238E27FC236}">
                <a16:creationId xmlns:a16="http://schemas.microsoft.com/office/drawing/2014/main" id="{08FFAD01-EC9D-878E-3647-D2A7D2F4F456}"/>
              </a:ext>
            </a:extLst>
          </p:cNvPr>
          <p:cNvSpPr/>
          <p:nvPr/>
        </p:nvSpPr>
        <p:spPr>
          <a:xfrm flipH="1">
            <a:off x="8097379" y="4402868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!!Oval23">
            <a:extLst>
              <a:ext uri="{FF2B5EF4-FFF2-40B4-BE49-F238E27FC236}">
                <a16:creationId xmlns:a16="http://schemas.microsoft.com/office/drawing/2014/main" id="{1F44A1CB-A33F-56CF-8931-DFD80B6A2860}"/>
              </a:ext>
            </a:extLst>
          </p:cNvPr>
          <p:cNvSpPr/>
          <p:nvPr/>
        </p:nvSpPr>
        <p:spPr>
          <a:xfrm flipH="1">
            <a:off x="8332536" y="4565449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!!Oval24">
            <a:extLst>
              <a:ext uri="{FF2B5EF4-FFF2-40B4-BE49-F238E27FC236}">
                <a16:creationId xmlns:a16="http://schemas.microsoft.com/office/drawing/2014/main" id="{DA890637-DD9F-FB55-DAEC-54A1EA090316}"/>
              </a:ext>
            </a:extLst>
          </p:cNvPr>
          <p:cNvSpPr/>
          <p:nvPr/>
        </p:nvSpPr>
        <p:spPr>
          <a:xfrm flipH="1">
            <a:off x="8641918" y="4615051"/>
            <a:ext cx="37480" cy="4367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3B648-0EF1-E798-C250-28BE250604D6}"/>
              </a:ext>
            </a:extLst>
          </p:cNvPr>
          <p:cNvSpPr txBox="1"/>
          <p:nvPr/>
        </p:nvSpPr>
        <p:spPr>
          <a:xfrm>
            <a:off x="9257424" y="1322619"/>
            <a:ext cx="5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[2]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4ADD53-0502-B4C1-083B-C32564AA1FA8}"/>
              </a:ext>
            </a:extLst>
          </p:cNvPr>
          <p:cNvGrpSpPr/>
          <p:nvPr/>
        </p:nvGrpSpPr>
        <p:grpSpPr>
          <a:xfrm>
            <a:off x="1278557" y="4109350"/>
            <a:ext cx="3751096" cy="1054026"/>
            <a:chOff x="2375125" y="4830128"/>
            <a:chExt cx="3751096" cy="10540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90567B-CD5E-7172-B4B7-468A00D8B17A}"/>
                </a:ext>
              </a:extLst>
            </p:cNvPr>
            <p:cNvSpPr/>
            <p:nvPr/>
          </p:nvSpPr>
          <p:spPr>
            <a:xfrm>
              <a:off x="2405348" y="4867783"/>
              <a:ext cx="3690651" cy="98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B78DD2-7C5B-3658-22A7-596D17A7E001}"/>
                </a:ext>
              </a:extLst>
            </p:cNvPr>
            <p:cNvGrpSpPr/>
            <p:nvPr/>
          </p:nvGrpSpPr>
          <p:grpSpPr>
            <a:xfrm>
              <a:off x="2375125" y="4830128"/>
              <a:ext cx="3751096" cy="1054026"/>
              <a:chOff x="1181063" y="3178575"/>
              <a:chExt cx="3751096" cy="105402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85289EB-1C0B-6588-B717-EF17DFBD6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1063" y="3178575"/>
                <a:ext cx="3751096" cy="1054026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C5601E2-4B9F-89E7-C97B-EA5A88F72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8941" y="4192681"/>
                <a:ext cx="371321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9653BA-D406-2FF2-C694-5B1355D32F6F}"/>
                  </a:ext>
                </a:extLst>
              </p:cNvPr>
              <p:cNvSpPr txBox="1"/>
              <p:nvPr/>
            </p:nvSpPr>
            <p:spPr>
              <a:xfrm>
                <a:off x="4718852" y="3969253"/>
                <a:ext cx="119191" cy="236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</a:t>
                </a:r>
                <a:endParaRPr lang="en-US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67783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AB17E-FC43-B255-D340-C67935A6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70822CC-2A59-DC7B-2DC9-ED7530DC51D2}"/>
              </a:ext>
            </a:extLst>
          </p:cNvPr>
          <p:cNvSpPr/>
          <p:nvPr/>
        </p:nvSpPr>
        <p:spPr>
          <a:xfrm>
            <a:off x="6218063" y="1166528"/>
            <a:ext cx="5441857" cy="424731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PI-MPC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D776CF-8614-1718-D410-35DF136E840C}"/>
              </a:ext>
            </a:extLst>
          </p:cNvPr>
          <p:cNvSpPr/>
          <p:nvPr/>
        </p:nvSpPr>
        <p:spPr>
          <a:xfrm>
            <a:off x="6216063" y="1578449"/>
            <a:ext cx="5443857" cy="3834242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Periodic disturbance observer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Adjust dynamics and trajectory accordingly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C003AB-8717-BBED-7A1E-B830BA22D2E4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4B2B2E-CF2E-1057-2DCA-4F29A73C7517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48FA75C9-6FB9-B360-D926-3416F04B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2277F0-AD35-DBD8-EDB8-7EFB5E47859D}"/>
              </a:ext>
            </a:extLst>
          </p:cNvPr>
          <p:cNvSpPr/>
          <p:nvPr/>
        </p:nvSpPr>
        <p:spPr>
          <a:xfrm>
            <a:off x="6856113" y="4146711"/>
            <a:ext cx="4194496" cy="10234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!!ProgressLine">
            <a:extLst>
              <a:ext uri="{FF2B5EF4-FFF2-40B4-BE49-F238E27FC236}">
                <a16:creationId xmlns:a16="http://schemas.microsoft.com/office/drawing/2014/main" id="{E13315D4-47BB-352A-C34B-3F3A68462D71}"/>
              </a:ext>
            </a:extLst>
          </p:cNvPr>
          <p:cNvSpPr/>
          <p:nvPr/>
        </p:nvSpPr>
        <p:spPr>
          <a:xfrm>
            <a:off x="7011231" y="4634651"/>
            <a:ext cx="3884259" cy="23797"/>
          </a:xfrm>
          <a:custGeom>
            <a:avLst/>
            <a:gdLst>
              <a:gd name="connsiteX0" fmla="*/ 0 w 6899564"/>
              <a:gd name="connsiteY0" fmla="*/ 0 h 35626"/>
              <a:gd name="connsiteX1" fmla="*/ 492826 w 6899564"/>
              <a:gd name="connsiteY1" fmla="*/ 5938 h 35626"/>
              <a:gd name="connsiteX2" fmla="*/ 896587 w 6899564"/>
              <a:gd name="connsiteY2" fmla="*/ 5938 h 35626"/>
              <a:gd name="connsiteX3" fmla="*/ 1377538 w 6899564"/>
              <a:gd name="connsiteY3" fmla="*/ 11875 h 35626"/>
              <a:gd name="connsiteX4" fmla="*/ 1710047 w 6899564"/>
              <a:gd name="connsiteY4" fmla="*/ 11875 h 35626"/>
              <a:gd name="connsiteX5" fmla="*/ 2582883 w 6899564"/>
              <a:gd name="connsiteY5" fmla="*/ 17813 h 35626"/>
              <a:gd name="connsiteX6" fmla="*/ 3022270 w 6899564"/>
              <a:gd name="connsiteY6" fmla="*/ 23750 h 35626"/>
              <a:gd name="connsiteX7" fmla="*/ 3437906 w 6899564"/>
              <a:gd name="connsiteY7" fmla="*/ 23750 h 35626"/>
              <a:gd name="connsiteX8" fmla="*/ 3877293 w 6899564"/>
              <a:gd name="connsiteY8" fmla="*/ 23750 h 35626"/>
              <a:gd name="connsiteX9" fmla="*/ 4275117 w 6899564"/>
              <a:gd name="connsiteY9" fmla="*/ 23750 h 35626"/>
              <a:gd name="connsiteX10" fmla="*/ 4601688 w 6899564"/>
              <a:gd name="connsiteY10" fmla="*/ 17813 h 35626"/>
              <a:gd name="connsiteX11" fmla="*/ 5527964 w 6899564"/>
              <a:gd name="connsiteY11" fmla="*/ 23750 h 35626"/>
              <a:gd name="connsiteX12" fmla="*/ 6899564 w 6899564"/>
              <a:gd name="connsiteY12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9564" h="35626">
                <a:moveTo>
                  <a:pt x="0" y="0"/>
                </a:moveTo>
                <a:lnTo>
                  <a:pt x="492826" y="5938"/>
                </a:lnTo>
                <a:lnTo>
                  <a:pt x="896587" y="5938"/>
                </a:lnTo>
                <a:lnTo>
                  <a:pt x="1377538" y="11875"/>
                </a:lnTo>
                <a:lnTo>
                  <a:pt x="1710047" y="11875"/>
                </a:lnTo>
                <a:lnTo>
                  <a:pt x="2582883" y="17813"/>
                </a:lnTo>
                <a:lnTo>
                  <a:pt x="3022270" y="23750"/>
                </a:lnTo>
                <a:lnTo>
                  <a:pt x="3437906" y="23750"/>
                </a:lnTo>
                <a:lnTo>
                  <a:pt x="3877293" y="23750"/>
                </a:lnTo>
                <a:lnTo>
                  <a:pt x="4275117" y="23750"/>
                </a:lnTo>
                <a:lnTo>
                  <a:pt x="4601688" y="17813"/>
                </a:lnTo>
                <a:lnTo>
                  <a:pt x="5527964" y="23750"/>
                </a:lnTo>
                <a:lnTo>
                  <a:pt x="6899564" y="35626"/>
                </a:lnTo>
              </a:path>
            </a:pathLst>
          </a:custGeom>
          <a:noFill/>
          <a:ln w="38100">
            <a:solidFill>
              <a:srgbClr val="FFC000"/>
            </a:solidFill>
            <a:headEnd type="diamond"/>
            <a:tailEnd type="diamon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!!Oval8">
            <a:extLst>
              <a:ext uri="{FF2B5EF4-FFF2-40B4-BE49-F238E27FC236}">
                <a16:creationId xmlns:a16="http://schemas.microsoft.com/office/drawing/2014/main" id="{EF0AF33A-3C11-7F31-5998-3FC73A96B2A2}"/>
              </a:ext>
            </a:extLst>
          </p:cNvPr>
          <p:cNvSpPr/>
          <p:nvPr/>
        </p:nvSpPr>
        <p:spPr>
          <a:xfrm flipH="1">
            <a:off x="7114182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!!Oval9">
            <a:extLst>
              <a:ext uri="{FF2B5EF4-FFF2-40B4-BE49-F238E27FC236}">
                <a16:creationId xmlns:a16="http://schemas.microsoft.com/office/drawing/2014/main" id="{CFCBDD43-F5A8-6A74-7D3B-7B173C247DEF}"/>
              </a:ext>
            </a:extLst>
          </p:cNvPr>
          <p:cNvSpPr/>
          <p:nvPr/>
        </p:nvSpPr>
        <p:spPr>
          <a:xfrm flipH="1">
            <a:off x="7350365" y="4615743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!!Oval10">
            <a:extLst>
              <a:ext uri="{FF2B5EF4-FFF2-40B4-BE49-F238E27FC236}">
                <a16:creationId xmlns:a16="http://schemas.microsoft.com/office/drawing/2014/main" id="{66A022EA-E164-6057-00BC-9B67B3421D7A}"/>
              </a:ext>
            </a:extLst>
          </p:cNvPr>
          <p:cNvSpPr/>
          <p:nvPr/>
        </p:nvSpPr>
        <p:spPr>
          <a:xfrm flipH="1">
            <a:off x="7586548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!!Oval11">
            <a:extLst>
              <a:ext uri="{FF2B5EF4-FFF2-40B4-BE49-F238E27FC236}">
                <a16:creationId xmlns:a16="http://schemas.microsoft.com/office/drawing/2014/main" id="{8F0AD03B-AB32-F7A6-FF51-9CDC8578B023}"/>
              </a:ext>
            </a:extLst>
          </p:cNvPr>
          <p:cNvSpPr/>
          <p:nvPr/>
        </p:nvSpPr>
        <p:spPr>
          <a:xfrm flipH="1">
            <a:off x="7822731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!!Oval12">
            <a:extLst>
              <a:ext uri="{FF2B5EF4-FFF2-40B4-BE49-F238E27FC236}">
                <a16:creationId xmlns:a16="http://schemas.microsoft.com/office/drawing/2014/main" id="{607DFA1D-5B20-B9AE-EECB-203AA6414DEC}"/>
              </a:ext>
            </a:extLst>
          </p:cNvPr>
          <p:cNvSpPr/>
          <p:nvPr/>
        </p:nvSpPr>
        <p:spPr>
          <a:xfrm flipH="1">
            <a:off x="8058914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!!Oval13">
            <a:extLst>
              <a:ext uri="{FF2B5EF4-FFF2-40B4-BE49-F238E27FC236}">
                <a16:creationId xmlns:a16="http://schemas.microsoft.com/office/drawing/2014/main" id="{DC376482-72AF-52CF-1EBF-C309FD108139}"/>
              </a:ext>
            </a:extLst>
          </p:cNvPr>
          <p:cNvSpPr/>
          <p:nvPr/>
        </p:nvSpPr>
        <p:spPr>
          <a:xfrm flipH="1">
            <a:off x="8295097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!!Oval14">
            <a:extLst>
              <a:ext uri="{FF2B5EF4-FFF2-40B4-BE49-F238E27FC236}">
                <a16:creationId xmlns:a16="http://schemas.microsoft.com/office/drawing/2014/main" id="{60147F0C-E1A7-AE89-551C-CA883727C634}"/>
              </a:ext>
            </a:extLst>
          </p:cNvPr>
          <p:cNvSpPr/>
          <p:nvPr/>
        </p:nvSpPr>
        <p:spPr>
          <a:xfrm flipH="1">
            <a:off x="8531280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!!Oval15">
            <a:extLst>
              <a:ext uri="{FF2B5EF4-FFF2-40B4-BE49-F238E27FC236}">
                <a16:creationId xmlns:a16="http://schemas.microsoft.com/office/drawing/2014/main" id="{DE3C3E84-C445-7C53-4622-F83685F16CB2}"/>
              </a:ext>
            </a:extLst>
          </p:cNvPr>
          <p:cNvSpPr/>
          <p:nvPr/>
        </p:nvSpPr>
        <p:spPr>
          <a:xfrm flipH="1">
            <a:off x="8767463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!!Oval16">
            <a:extLst>
              <a:ext uri="{FF2B5EF4-FFF2-40B4-BE49-F238E27FC236}">
                <a16:creationId xmlns:a16="http://schemas.microsoft.com/office/drawing/2014/main" id="{F887CF47-1907-02BF-F88C-A355B78F4D27}"/>
              </a:ext>
            </a:extLst>
          </p:cNvPr>
          <p:cNvSpPr/>
          <p:nvPr/>
        </p:nvSpPr>
        <p:spPr>
          <a:xfrm flipH="1">
            <a:off x="9003646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!!Oval17">
            <a:extLst>
              <a:ext uri="{FF2B5EF4-FFF2-40B4-BE49-F238E27FC236}">
                <a16:creationId xmlns:a16="http://schemas.microsoft.com/office/drawing/2014/main" id="{70C9AEBC-DA18-B234-2D9D-488F46C4E03D}"/>
              </a:ext>
            </a:extLst>
          </p:cNvPr>
          <p:cNvSpPr/>
          <p:nvPr/>
        </p:nvSpPr>
        <p:spPr>
          <a:xfrm flipH="1">
            <a:off x="9239829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!!Oval18">
            <a:extLst>
              <a:ext uri="{FF2B5EF4-FFF2-40B4-BE49-F238E27FC236}">
                <a16:creationId xmlns:a16="http://schemas.microsoft.com/office/drawing/2014/main" id="{176734D7-138F-BBE0-8732-E4C38574AD84}"/>
              </a:ext>
            </a:extLst>
          </p:cNvPr>
          <p:cNvSpPr/>
          <p:nvPr/>
        </p:nvSpPr>
        <p:spPr>
          <a:xfrm flipH="1">
            <a:off x="9476012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!!Oval19">
            <a:extLst>
              <a:ext uri="{FF2B5EF4-FFF2-40B4-BE49-F238E27FC236}">
                <a16:creationId xmlns:a16="http://schemas.microsoft.com/office/drawing/2014/main" id="{E0550926-4903-BD0F-0405-901F29E5A5F2}"/>
              </a:ext>
            </a:extLst>
          </p:cNvPr>
          <p:cNvSpPr/>
          <p:nvPr/>
        </p:nvSpPr>
        <p:spPr>
          <a:xfrm flipH="1">
            <a:off x="9712195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!!Oval21">
            <a:extLst>
              <a:ext uri="{FF2B5EF4-FFF2-40B4-BE49-F238E27FC236}">
                <a16:creationId xmlns:a16="http://schemas.microsoft.com/office/drawing/2014/main" id="{E25AABB3-8928-9812-8B93-98A4F14C161F}"/>
              </a:ext>
            </a:extLst>
          </p:cNvPr>
          <p:cNvSpPr/>
          <p:nvPr/>
        </p:nvSpPr>
        <p:spPr>
          <a:xfrm flipH="1">
            <a:off x="9948378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!!Oval22">
            <a:extLst>
              <a:ext uri="{FF2B5EF4-FFF2-40B4-BE49-F238E27FC236}">
                <a16:creationId xmlns:a16="http://schemas.microsoft.com/office/drawing/2014/main" id="{A366852F-8497-04D7-EEF2-325EB9A08D27}"/>
              </a:ext>
            </a:extLst>
          </p:cNvPr>
          <p:cNvSpPr/>
          <p:nvPr/>
        </p:nvSpPr>
        <p:spPr>
          <a:xfrm flipH="1">
            <a:off x="10184560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!!Oval23">
            <a:extLst>
              <a:ext uri="{FF2B5EF4-FFF2-40B4-BE49-F238E27FC236}">
                <a16:creationId xmlns:a16="http://schemas.microsoft.com/office/drawing/2014/main" id="{5D554601-E57D-D061-1870-9424DB0D64F9}"/>
              </a:ext>
            </a:extLst>
          </p:cNvPr>
          <p:cNvSpPr/>
          <p:nvPr/>
        </p:nvSpPr>
        <p:spPr>
          <a:xfrm flipH="1">
            <a:off x="10420743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!!Oval24">
            <a:extLst>
              <a:ext uri="{FF2B5EF4-FFF2-40B4-BE49-F238E27FC236}">
                <a16:creationId xmlns:a16="http://schemas.microsoft.com/office/drawing/2014/main" id="{31207718-09FD-6B2E-2958-6B539AD6DFD4}"/>
              </a:ext>
            </a:extLst>
          </p:cNvPr>
          <p:cNvSpPr/>
          <p:nvPr/>
        </p:nvSpPr>
        <p:spPr>
          <a:xfrm flipH="1">
            <a:off x="10656926" y="4614027"/>
            <a:ext cx="51478" cy="6108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A386181-2710-D377-A9E1-C40F4D7693DD}"/>
              </a:ext>
            </a:extLst>
          </p:cNvPr>
          <p:cNvSpPr/>
          <p:nvPr/>
        </p:nvSpPr>
        <p:spPr>
          <a:xfrm flipH="1">
            <a:off x="7110880" y="4405531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781109C-FCEF-F075-099D-ECEEA7CF3865}"/>
              </a:ext>
            </a:extLst>
          </p:cNvPr>
          <p:cNvSpPr/>
          <p:nvPr/>
        </p:nvSpPr>
        <p:spPr>
          <a:xfrm flipH="1">
            <a:off x="7350365" y="4308628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BCD982F-C8A3-A464-5E3D-6CC0FD003748}"/>
              </a:ext>
            </a:extLst>
          </p:cNvPr>
          <p:cNvSpPr/>
          <p:nvPr/>
        </p:nvSpPr>
        <p:spPr>
          <a:xfrm flipH="1">
            <a:off x="7586548" y="4403026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21551A-2E99-C67B-A144-8639AA742FFB}"/>
              </a:ext>
            </a:extLst>
          </p:cNvPr>
          <p:cNvSpPr/>
          <p:nvPr/>
        </p:nvSpPr>
        <p:spPr>
          <a:xfrm flipH="1">
            <a:off x="7822731" y="4531397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E8EC1B-B875-450B-FA52-64FD169DEEEB}"/>
              </a:ext>
            </a:extLst>
          </p:cNvPr>
          <p:cNvSpPr/>
          <p:nvPr/>
        </p:nvSpPr>
        <p:spPr>
          <a:xfrm flipH="1">
            <a:off x="8058874" y="465484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1A2D04E-8504-21ED-100B-7BF3C52746A2}"/>
              </a:ext>
            </a:extLst>
          </p:cNvPr>
          <p:cNvSpPr/>
          <p:nvPr/>
        </p:nvSpPr>
        <p:spPr>
          <a:xfrm flipH="1">
            <a:off x="8295097" y="4919426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84F1192-6C3A-67CD-AEC2-08BF9860DB91}"/>
              </a:ext>
            </a:extLst>
          </p:cNvPr>
          <p:cNvSpPr/>
          <p:nvPr/>
        </p:nvSpPr>
        <p:spPr>
          <a:xfrm flipH="1">
            <a:off x="8527836" y="4727196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D90B3F-F405-96F5-2159-572D496C660B}"/>
              </a:ext>
            </a:extLst>
          </p:cNvPr>
          <p:cNvSpPr/>
          <p:nvPr/>
        </p:nvSpPr>
        <p:spPr>
          <a:xfrm flipH="1">
            <a:off x="8767423" y="4583487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7DFF0A0-8F54-7C3E-95EC-7F48FC473376}"/>
              </a:ext>
            </a:extLst>
          </p:cNvPr>
          <p:cNvSpPr/>
          <p:nvPr/>
        </p:nvSpPr>
        <p:spPr>
          <a:xfrm flipH="1">
            <a:off x="9003646" y="4476597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9EAB337-9FE0-BB2D-EAE6-4DBD05C9F1CE}"/>
              </a:ext>
            </a:extLst>
          </p:cNvPr>
          <p:cNvSpPr/>
          <p:nvPr/>
        </p:nvSpPr>
        <p:spPr>
          <a:xfrm flipH="1">
            <a:off x="9239829" y="4476597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F4564FD-263E-5766-045D-6C4212079684}"/>
              </a:ext>
            </a:extLst>
          </p:cNvPr>
          <p:cNvSpPr/>
          <p:nvPr/>
        </p:nvSpPr>
        <p:spPr>
          <a:xfrm flipH="1">
            <a:off x="9481904" y="4502663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E5F0D30-24C1-FC7B-E405-3026D4AF670F}"/>
              </a:ext>
            </a:extLst>
          </p:cNvPr>
          <p:cNvSpPr/>
          <p:nvPr/>
        </p:nvSpPr>
        <p:spPr>
          <a:xfrm flipH="1">
            <a:off x="9712195" y="4720917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CA67441-63E9-5006-25C2-4BFF14AE18CF}"/>
              </a:ext>
            </a:extLst>
          </p:cNvPr>
          <p:cNvSpPr/>
          <p:nvPr/>
        </p:nvSpPr>
        <p:spPr>
          <a:xfrm flipH="1">
            <a:off x="9948378" y="4788276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3AB2DFC-0BFD-FA16-046F-8C3E9CD8244F}"/>
              </a:ext>
            </a:extLst>
          </p:cNvPr>
          <p:cNvSpPr/>
          <p:nvPr/>
        </p:nvSpPr>
        <p:spPr>
          <a:xfrm flipH="1">
            <a:off x="10184631" y="4947170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56E2ADB-F304-4C2F-A229-2C9C0FE36577}"/>
              </a:ext>
            </a:extLst>
          </p:cNvPr>
          <p:cNvSpPr/>
          <p:nvPr/>
        </p:nvSpPr>
        <p:spPr>
          <a:xfrm flipH="1">
            <a:off x="10420743" y="4947170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F16C7D-F127-C2F7-C9EF-BC29BD04A8DB}"/>
              </a:ext>
            </a:extLst>
          </p:cNvPr>
          <p:cNvSpPr/>
          <p:nvPr/>
        </p:nvSpPr>
        <p:spPr>
          <a:xfrm flipH="1">
            <a:off x="10656855" y="4888886"/>
            <a:ext cx="51478" cy="610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A3DA7C2-9571-7400-63B1-D78313E75C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9466" y="4747113"/>
            <a:ext cx="45719" cy="9524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91FD2BF-E8FD-5F23-DCC0-3D77423714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2140" y="4744876"/>
            <a:ext cx="55847" cy="9307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3B34812-D9B4-26E6-DCEF-11088A8D36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3529" y="4777293"/>
            <a:ext cx="219451" cy="4571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7D789EB-1B9A-A887-5ABD-8759513D80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23977" y="4480749"/>
            <a:ext cx="125700" cy="10137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5A592B9-8302-3FD1-8C4D-784A4D886AF1}"/>
              </a:ext>
            </a:extLst>
          </p:cNvPr>
          <p:cNvSpPr/>
          <p:nvPr/>
        </p:nvSpPr>
        <p:spPr>
          <a:xfrm>
            <a:off x="501736" y="1171356"/>
            <a:ext cx="5443857" cy="424731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Gaussian Process-Based Error Correction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1BF2083-E780-9975-0AB8-8C70ED15AD56}"/>
              </a:ext>
            </a:extLst>
          </p:cNvPr>
          <p:cNvSpPr/>
          <p:nvPr/>
        </p:nvSpPr>
        <p:spPr>
          <a:xfrm>
            <a:off x="495363" y="1578193"/>
            <a:ext cx="5443857" cy="3840480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Fit a GP using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Adjust reference trajectory in the cost: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➕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FF5FEE-74E2-E7CF-ECD0-7BEEEADE641E}"/>
              </a:ext>
            </a:extLst>
          </p:cNvPr>
          <p:cNvGrpSpPr/>
          <p:nvPr/>
        </p:nvGrpSpPr>
        <p:grpSpPr>
          <a:xfrm>
            <a:off x="1278557" y="4109350"/>
            <a:ext cx="3751096" cy="1054026"/>
            <a:chOff x="2375125" y="4830128"/>
            <a:chExt cx="3751096" cy="10540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D0A7B8-3FEC-B579-EF2D-9DF84493327E}"/>
                </a:ext>
              </a:extLst>
            </p:cNvPr>
            <p:cNvSpPr/>
            <p:nvPr/>
          </p:nvSpPr>
          <p:spPr>
            <a:xfrm>
              <a:off x="2405348" y="4867783"/>
              <a:ext cx="3690651" cy="988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6490FB-E1BE-BC53-7B7E-00B3AC4D3371}"/>
                </a:ext>
              </a:extLst>
            </p:cNvPr>
            <p:cNvGrpSpPr/>
            <p:nvPr/>
          </p:nvGrpSpPr>
          <p:grpSpPr>
            <a:xfrm>
              <a:off x="2375125" y="4830128"/>
              <a:ext cx="3751096" cy="1054026"/>
              <a:chOff x="1181063" y="3178575"/>
              <a:chExt cx="3751096" cy="105402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27E10AC-A0C5-5946-E4C4-67AD02C28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1063" y="3178575"/>
                <a:ext cx="3751096" cy="1054026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B5E8657-97C3-F458-F435-EA52E176F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8941" y="4192681"/>
                <a:ext cx="371321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4EDEB2-28B1-FB46-21C6-FB254CCE8232}"/>
                  </a:ext>
                </a:extLst>
              </p:cNvPr>
              <p:cNvSpPr txBox="1"/>
              <p:nvPr/>
            </p:nvSpPr>
            <p:spPr>
              <a:xfrm>
                <a:off x="4718852" y="3969253"/>
                <a:ext cx="119191" cy="236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</a:t>
                </a:r>
                <a:endParaRPr lang="en-US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7A5776-AEFA-1ED9-A667-3D962BFDD4B8}"/>
              </a:ext>
            </a:extLst>
          </p:cNvPr>
          <p:cNvSpPr txBox="1"/>
          <p:nvPr/>
        </p:nvSpPr>
        <p:spPr>
          <a:xfrm>
            <a:off x="685061" y="3457057"/>
            <a:ext cx="3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7EADF"/>
              </a:buClr>
              <a:buFont typeface="Arial" panose="020B0604020202020204" pitchFamily="34" charset="0"/>
              <a:buChar char="•"/>
            </a:pPr>
            <a:r>
              <a:rPr lang="en-US" dirty="0"/>
              <a:t>Computationally expensive</a:t>
            </a:r>
          </a:p>
        </p:txBody>
      </p:sp>
      <p:pic>
        <p:nvPicPr>
          <p:cNvPr id="22" name="Graphic 21" descr="Badge Unfollow with solid fill">
            <a:extLst>
              <a:ext uri="{FF2B5EF4-FFF2-40B4-BE49-F238E27FC236}">
                <a16:creationId xmlns:a16="http://schemas.microsoft.com/office/drawing/2014/main" id="{E3505C69-F03E-79E1-5680-AB51525E7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3910" y="3495314"/>
            <a:ext cx="292818" cy="292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07775C-8C02-900A-1B24-C435916B34FA}"/>
              </a:ext>
            </a:extLst>
          </p:cNvPr>
          <p:cNvSpPr txBox="1"/>
          <p:nvPr/>
        </p:nvSpPr>
        <p:spPr>
          <a:xfrm>
            <a:off x="6409629" y="3451171"/>
            <a:ext cx="528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7EADF"/>
              </a:buClr>
              <a:buFont typeface="Arial" panose="020B0604020202020204" pitchFamily="34" charset="0"/>
              <a:buChar char="•"/>
            </a:pPr>
            <a:r>
              <a:rPr lang="en-US" dirty="0"/>
              <a:t>Only discrete values of mismatch available</a:t>
            </a:r>
          </a:p>
        </p:txBody>
      </p:sp>
      <p:pic>
        <p:nvPicPr>
          <p:cNvPr id="23" name="Graphic 22" descr="Badge Unfollow with solid fill">
            <a:extLst>
              <a:ext uri="{FF2B5EF4-FFF2-40B4-BE49-F238E27FC236}">
                <a16:creationId xmlns:a16="http://schemas.microsoft.com/office/drawing/2014/main" id="{CDCF2079-FFA9-F779-2CB3-673DFF81FF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22417" y="3501320"/>
            <a:ext cx="292818" cy="2928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DD8C91-9F43-0F83-7CF6-88B0B14A450D}"/>
              </a:ext>
            </a:extLst>
          </p:cNvPr>
          <p:cNvSpPr txBox="1"/>
          <p:nvPr/>
        </p:nvSpPr>
        <p:spPr>
          <a:xfrm>
            <a:off x="5454858" y="1347647"/>
            <a:ext cx="5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CA4434-4645-F7A3-2311-D00981D6AEB5}"/>
              </a:ext>
            </a:extLst>
          </p:cNvPr>
          <p:cNvSpPr txBox="1"/>
          <p:nvPr/>
        </p:nvSpPr>
        <p:spPr>
          <a:xfrm>
            <a:off x="9257424" y="1322619"/>
            <a:ext cx="5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[2]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A9120F8-3E31-6EEB-1B5B-92E8DA9F4F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99169" y="2791437"/>
            <a:ext cx="3906012" cy="27484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DC6B392-F2E1-2646-C973-BAC51A7A723F}"/>
              </a:ext>
            </a:extLst>
          </p:cNvPr>
          <p:cNvSpPr txBox="1"/>
          <p:nvPr/>
        </p:nvSpPr>
        <p:spPr>
          <a:xfrm>
            <a:off x="2340126" y="2889168"/>
            <a:ext cx="7285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Both do trajectory tracking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86C1178-77B5-2583-4E5C-A3A67B20E7EF}"/>
                  </a:ext>
                </a:extLst>
              </p:cNvPr>
              <p:cNvSpPr txBox="1"/>
              <p:nvPr/>
            </p:nvSpPr>
            <p:spPr>
              <a:xfrm>
                <a:off x="2085048" y="6012831"/>
                <a:ext cx="802190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[1] 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E. D.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Klenske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M. N.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Zeilinger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B. </a:t>
                </a:r>
                <a:r>
                  <a:rPr lang="en-US" sz="1000" b="0" i="0" u="none" strike="noStrike" dirty="0" err="1">
                    <a:solidFill>
                      <a:srgbClr val="333333"/>
                    </a:solidFill>
                    <a:effectLst/>
                    <a:latin typeface="HelveticaNeue Regular"/>
                  </a:rPr>
                  <a:t>Schölkopf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 and P. Hennig, "Gaussian Process-Based Predictive Control for Periodic Error Correction," in </a:t>
                </a:r>
                <a:r>
                  <a:rPr lang="en-US" sz="1000" b="0" i="1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IEEE Transactions on Control Systems Technology</a:t>
                </a:r>
                <a:r>
                  <a:rPr lang="en-US" sz="1000" b="0" i="0" u="none" strike="noStrike" dirty="0">
                    <a:solidFill>
                      <a:srgbClr val="333333"/>
                    </a:solidFill>
                    <a:effectLst/>
                    <a:latin typeface="HelveticaNeue Regular"/>
                  </a:rPr>
                  <a:t>, vol. 24, no. 1, pp. 110-121, Jan. 2016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  <a:p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[2]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L. Pabon, J. Köhler, J. I. Alora, </a:t>
                </a:r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P. B.  Eberhard, A. Carron, M. N. </a:t>
                </a:r>
                <a:r>
                  <a:rPr lang="en-US" sz="1000" dirty="0" err="1">
                    <a:solidFill>
                      <a:srgbClr val="222222"/>
                    </a:solidFill>
                    <a:latin typeface="Arial" panose="020B0604020202020204" pitchFamily="34" charset="0"/>
                  </a:rPr>
                  <a:t>Zeilinger</a:t>
                </a:r>
                <a:r>
                  <a:rPr lang="en-US" sz="100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, M. Pavone, 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"Perfecting Periodic Trajectory Tracking: Model Predictive Control with a Periodic Observer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000" b="0" i="1" u="none" strike="noStrike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-MPC)." </a:t>
                </a:r>
                <a:r>
                  <a:rPr lang="en-US" sz="1000" b="0" i="1" u="none" strike="noStrike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arXiv</a:t>
                </a:r>
                <a:r>
                  <a:rPr lang="en-US" sz="1000" b="0" i="1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preprint arXiv:2404.01550</a:t>
                </a:r>
                <a:r>
                  <a:rPr lang="en-US" sz="1000" b="0" i="0" u="none" strike="noStrike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 (2024).</a:t>
                </a:r>
                <a:endParaRPr lang="en-US" sz="10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86C1178-77B5-2583-4E5C-A3A67B20E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48" y="6012831"/>
                <a:ext cx="8021904" cy="707886"/>
              </a:xfrm>
              <a:prstGeom prst="rect">
                <a:avLst/>
              </a:prstGeom>
              <a:blipFill>
                <a:blip r:embed="rId19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5" name="Picture 17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8EEED2B-E4A9-29E5-360E-72FF4631840F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9" y="1139295"/>
            <a:ext cx="11244635" cy="43042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013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7" grpId="0" animBg="1"/>
      <p:bldP spid="11" grpId="0" animBg="1"/>
      <p:bldP spid="2" grpId="0"/>
      <p:bldP spid="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55B7E-0399-4098-260F-7FF5D69C2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93AA7B-DF24-326B-89D8-D9F6CF853A5A}"/>
              </a:ext>
            </a:extLst>
          </p:cNvPr>
          <p:cNvSpPr/>
          <p:nvPr/>
        </p:nvSpPr>
        <p:spPr>
          <a:xfrm>
            <a:off x="3244245" y="1901452"/>
            <a:ext cx="5592327" cy="3228689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Predictive Contouring Controller (MPCC)</a:t>
            </a:r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16E873-EAB7-369E-32A3-DB3859FC9427}"/>
              </a:ext>
            </a:extLst>
          </p:cNvPr>
          <p:cNvSpPr/>
          <p:nvPr/>
        </p:nvSpPr>
        <p:spPr>
          <a:xfrm>
            <a:off x="3243837" y="2348563"/>
            <a:ext cx="5592327" cy="2781577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16ED0-5991-B073-8E78-66F462A072D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AB28491-A85D-02C1-66D5-D544F9AC8E81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49622119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A3F98F4F-DBE4-AEF4-E5EB-18E05F33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09040E-E572-A0ED-3392-61388C132200}"/>
              </a:ext>
            </a:extLst>
          </p:cNvPr>
          <p:cNvGrpSpPr/>
          <p:nvPr/>
        </p:nvGrpSpPr>
        <p:grpSpPr>
          <a:xfrm>
            <a:off x="7790857" y="3346854"/>
            <a:ext cx="4164212" cy="738221"/>
            <a:chOff x="7727795" y="3152868"/>
            <a:chExt cx="4164212" cy="738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9D58CA-2D45-DF1D-A4AA-29F1869414D6}"/>
                </a:ext>
              </a:extLst>
            </p:cNvPr>
            <p:cNvSpPr txBox="1"/>
            <p:nvPr/>
          </p:nvSpPr>
          <p:spPr>
            <a:xfrm>
              <a:off x="11239500" y="32512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C56E8A45-A746-E545-0FE2-ECA22B7F199E}"/>
                </a:ext>
              </a:extLst>
            </p:cNvPr>
            <p:cNvSpPr/>
            <p:nvPr/>
          </p:nvSpPr>
          <p:spPr>
            <a:xfrm>
              <a:off x="7727795" y="3445727"/>
              <a:ext cx="1237785" cy="445362"/>
            </a:xfrm>
            <a:custGeom>
              <a:avLst/>
              <a:gdLst>
                <a:gd name="connsiteX0" fmla="*/ 0 w 1237785"/>
                <a:gd name="connsiteY0" fmla="*/ 0 h 445362"/>
                <a:gd name="connsiteX1" fmla="*/ 334537 w 1237785"/>
                <a:gd name="connsiteY1" fmla="*/ 434897 h 445362"/>
                <a:gd name="connsiteX2" fmla="*/ 1237785 w 1237785"/>
                <a:gd name="connsiteY2" fmla="*/ 267629 h 44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85" h="445362">
                  <a:moveTo>
                    <a:pt x="0" y="0"/>
                  </a:moveTo>
                  <a:cubicBezTo>
                    <a:pt x="64120" y="195146"/>
                    <a:pt x="128240" y="390292"/>
                    <a:pt x="334537" y="434897"/>
                  </a:cubicBezTo>
                  <a:cubicBezTo>
                    <a:pt x="540835" y="479502"/>
                    <a:pt x="889310" y="373565"/>
                    <a:pt x="1237785" y="267629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headEnd type="triangle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F5E00B-B4C6-C958-1E3B-89D8EA25B821}"/>
                </a:ext>
              </a:extLst>
            </p:cNvPr>
            <p:cNvSpPr txBox="1"/>
            <p:nvPr/>
          </p:nvSpPr>
          <p:spPr>
            <a:xfrm>
              <a:off x="8836572" y="3152868"/>
              <a:ext cx="30554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Disturbance estimate parameterized in progress along track 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01969D-B8B1-5A3F-9530-D345F551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60422" y="3439274"/>
              <a:ext cx="90997" cy="15355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C747068-86B4-6480-967B-63D49D6086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2536" y="2761333"/>
            <a:ext cx="3577240" cy="2051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704BA-8A41-997E-C630-E6760704DE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2128" y="2760934"/>
            <a:ext cx="3081461" cy="20517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6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5DDA7-E287-6A37-B4B1-0185843CA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DFC95-534B-EB37-B6C5-F4F1FF9B628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noProof="0" dirty="0"/>
          </a:p>
          <a:p>
            <a:pPr lvl="2"/>
            <a:endParaRPr lang="en-US" noProof="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16FB37-F466-122E-0BAC-D1F360DC22E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D0B9AAD-DDC1-39B2-D985-0CCBEC662701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F29C9693-7E75-A183-9FD4-E19C47F9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784BBE-3772-B37F-427E-FB4B3E4B84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4373" y="1521738"/>
            <a:ext cx="2427821" cy="35788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417D83FC-BEFB-AAEA-27B5-FFEF55BDE6AA}"/>
              </a:ext>
            </a:extLst>
          </p:cNvPr>
          <p:cNvGrpSpPr/>
          <p:nvPr/>
        </p:nvGrpSpPr>
        <p:grpSpPr>
          <a:xfrm>
            <a:off x="4745952" y="2251144"/>
            <a:ext cx="6732373" cy="1069551"/>
            <a:chOff x="7437262" y="1980370"/>
            <a:chExt cx="4403824" cy="699622"/>
          </a:xfrm>
        </p:grpSpPr>
        <p:sp>
          <p:nvSpPr>
            <p:cNvPr id="2" name="!!ProgressLine">
              <a:extLst>
                <a:ext uri="{FF2B5EF4-FFF2-40B4-BE49-F238E27FC236}">
                  <a16:creationId xmlns:a16="http://schemas.microsoft.com/office/drawing/2014/main" id="{74679D4E-36DF-2254-C1B6-E92F360213C9}"/>
                </a:ext>
              </a:extLst>
            </p:cNvPr>
            <p:cNvSpPr/>
            <p:nvPr/>
          </p:nvSpPr>
          <p:spPr>
            <a:xfrm>
              <a:off x="7711240" y="2306393"/>
              <a:ext cx="3884259" cy="23797"/>
            </a:xfrm>
            <a:custGeom>
              <a:avLst/>
              <a:gdLst>
                <a:gd name="connsiteX0" fmla="*/ 0 w 6899564"/>
                <a:gd name="connsiteY0" fmla="*/ 0 h 35626"/>
                <a:gd name="connsiteX1" fmla="*/ 492826 w 6899564"/>
                <a:gd name="connsiteY1" fmla="*/ 5938 h 35626"/>
                <a:gd name="connsiteX2" fmla="*/ 896587 w 6899564"/>
                <a:gd name="connsiteY2" fmla="*/ 5938 h 35626"/>
                <a:gd name="connsiteX3" fmla="*/ 1377538 w 6899564"/>
                <a:gd name="connsiteY3" fmla="*/ 11875 h 35626"/>
                <a:gd name="connsiteX4" fmla="*/ 1710047 w 6899564"/>
                <a:gd name="connsiteY4" fmla="*/ 11875 h 35626"/>
                <a:gd name="connsiteX5" fmla="*/ 2582883 w 6899564"/>
                <a:gd name="connsiteY5" fmla="*/ 17813 h 35626"/>
                <a:gd name="connsiteX6" fmla="*/ 3022270 w 6899564"/>
                <a:gd name="connsiteY6" fmla="*/ 23750 h 35626"/>
                <a:gd name="connsiteX7" fmla="*/ 3437906 w 6899564"/>
                <a:gd name="connsiteY7" fmla="*/ 23750 h 35626"/>
                <a:gd name="connsiteX8" fmla="*/ 3877293 w 6899564"/>
                <a:gd name="connsiteY8" fmla="*/ 23750 h 35626"/>
                <a:gd name="connsiteX9" fmla="*/ 4275117 w 6899564"/>
                <a:gd name="connsiteY9" fmla="*/ 23750 h 35626"/>
                <a:gd name="connsiteX10" fmla="*/ 4601688 w 6899564"/>
                <a:gd name="connsiteY10" fmla="*/ 17813 h 35626"/>
                <a:gd name="connsiteX11" fmla="*/ 5527964 w 6899564"/>
                <a:gd name="connsiteY11" fmla="*/ 23750 h 35626"/>
                <a:gd name="connsiteX12" fmla="*/ 6899564 w 6899564"/>
                <a:gd name="connsiteY12" fmla="*/ 35626 h 3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9564" h="35626">
                  <a:moveTo>
                    <a:pt x="0" y="0"/>
                  </a:moveTo>
                  <a:lnTo>
                    <a:pt x="492826" y="5938"/>
                  </a:lnTo>
                  <a:lnTo>
                    <a:pt x="896587" y="5938"/>
                  </a:lnTo>
                  <a:lnTo>
                    <a:pt x="1377538" y="11875"/>
                  </a:lnTo>
                  <a:lnTo>
                    <a:pt x="1710047" y="11875"/>
                  </a:lnTo>
                  <a:lnTo>
                    <a:pt x="2582883" y="17813"/>
                  </a:lnTo>
                  <a:lnTo>
                    <a:pt x="3022270" y="23750"/>
                  </a:lnTo>
                  <a:lnTo>
                    <a:pt x="3437906" y="23750"/>
                  </a:lnTo>
                  <a:lnTo>
                    <a:pt x="3877293" y="23750"/>
                  </a:lnTo>
                  <a:lnTo>
                    <a:pt x="4275117" y="23750"/>
                  </a:lnTo>
                  <a:lnTo>
                    <a:pt x="4601688" y="17813"/>
                  </a:lnTo>
                  <a:lnTo>
                    <a:pt x="5527964" y="23750"/>
                  </a:lnTo>
                  <a:lnTo>
                    <a:pt x="6899564" y="35626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headEnd type="diamond"/>
              <a:tailEnd type="diamon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">
              <a:extLst>
                <a:ext uri="{FF2B5EF4-FFF2-40B4-BE49-F238E27FC236}">
                  <a16:creationId xmlns:a16="http://schemas.microsoft.com/office/drawing/2014/main" id="{2919C5CF-6F0C-0D8E-BF4F-E726AC5DF746}"/>
                </a:ext>
              </a:extLst>
            </p:cNvPr>
            <p:cNvSpPr/>
            <p:nvPr/>
          </p:nvSpPr>
          <p:spPr>
            <a:xfrm>
              <a:off x="7707299" y="2010052"/>
              <a:ext cx="3896630" cy="654070"/>
            </a:xfrm>
            <a:custGeom>
              <a:avLst/>
              <a:gdLst>
                <a:gd name="connsiteX0" fmla="*/ 0 w 6921538"/>
                <a:gd name="connsiteY0" fmla="*/ 286074 h 979180"/>
                <a:gd name="connsiteX1" fmla="*/ 234985 w 6921538"/>
                <a:gd name="connsiteY1" fmla="*/ 143040 h 979180"/>
                <a:gd name="connsiteX2" fmla="*/ 653872 w 6921538"/>
                <a:gd name="connsiteY2" fmla="*/ 5 h 979180"/>
                <a:gd name="connsiteX3" fmla="*/ 1082976 w 6921538"/>
                <a:gd name="connsiteY3" fmla="*/ 148148 h 979180"/>
                <a:gd name="connsiteX4" fmla="*/ 1501863 w 6921538"/>
                <a:gd name="connsiteY4" fmla="*/ 337158 h 979180"/>
                <a:gd name="connsiteX5" fmla="*/ 1920751 w 6921538"/>
                <a:gd name="connsiteY5" fmla="*/ 515951 h 979180"/>
                <a:gd name="connsiteX6" fmla="*/ 2339638 w 6921538"/>
                <a:gd name="connsiteY6" fmla="*/ 924622 h 979180"/>
                <a:gd name="connsiteX7" fmla="*/ 2748308 w 6921538"/>
                <a:gd name="connsiteY7" fmla="*/ 623227 h 979180"/>
                <a:gd name="connsiteX8" fmla="*/ 3182520 w 6921538"/>
                <a:gd name="connsiteY8" fmla="*/ 398459 h 979180"/>
                <a:gd name="connsiteX9" fmla="*/ 3596299 w 6921538"/>
                <a:gd name="connsiteY9" fmla="*/ 245207 h 979180"/>
                <a:gd name="connsiteX10" fmla="*/ 4020295 w 6921538"/>
                <a:gd name="connsiteY10" fmla="*/ 250316 h 979180"/>
                <a:gd name="connsiteX11" fmla="*/ 4444290 w 6921538"/>
                <a:gd name="connsiteY11" fmla="*/ 291183 h 979180"/>
                <a:gd name="connsiteX12" fmla="*/ 4858069 w 6921538"/>
                <a:gd name="connsiteY12" fmla="*/ 613010 h 979180"/>
                <a:gd name="connsiteX13" fmla="*/ 5266739 w 6921538"/>
                <a:gd name="connsiteY13" fmla="*/ 720286 h 979180"/>
                <a:gd name="connsiteX14" fmla="*/ 5691549 w 6921538"/>
                <a:gd name="connsiteY14" fmla="*/ 958165 h 979180"/>
                <a:gd name="connsiteX15" fmla="*/ 6112334 w 6921538"/>
                <a:gd name="connsiteY15" fmla="*/ 958165 h 979180"/>
                <a:gd name="connsiteX16" fmla="*/ 6533120 w 6921538"/>
                <a:gd name="connsiteY16" fmla="*/ 877245 h 979180"/>
                <a:gd name="connsiteX17" fmla="*/ 6921538 w 6921538"/>
                <a:gd name="connsiteY17" fmla="*/ 723496 h 979180"/>
                <a:gd name="connsiteX0" fmla="*/ 0 w 6921538"/>
                <a:gd name="connsiteY0" fmla="*/ 447917 h 979182"/>
                <a:gd name="connsiteX1" fmla="*/ 234985 w 6921538"/>
                <a:gd name="connsiteY1" fmla="*/ 143042 h 979182"/>
                <a:gd name="connsiteX2" fmla="*/ 653872 w 6921538"/>
                <a:gd name="connsiteY2" fmla="*/ 7 h 979182"/>
                <a:gd name="connsiteX3" fmla="*/ 1082976 w 6921538"/>
                <a:gd name="connsiteY3" fmla="*/ 148150 h 979182"/>
                <a:gd name="connsiteX4" fmla="*/ 1501863 w 6921538"/>
                <a:gd name="connsiteY4" fmla="*/ 337160 h 979182"/>
                <a:gd name="connsiteX5" fmla="*/ 1920751 w 6921538"/>
                <a:gd name="connsiteY5" fmla="*/ 515953 h 979182"/>
                <a:gd name="connsiteX6" fmla="*/ 2339638 w 6921538"/>
                <a:gd name="connsiteY6" fmla="*/ 924624 h 979182"/>
                <a:gd name="connsiteX7" fmla="*/ 2748308 w 6921538"/>
                <a:gd name="connsiteY7" fmla="*/ 623229 h 979182"/>
                <a:gd name="connsiteX8" fmla="*/ 3182520 w 6921538"/>
                <a:gd name="connsiteY8" fmla="*/ 398461 h 979182"/>
                <a:gd name="connsiteX9" fmla="*/ 3596299 w 6921538"/>
                <a:gd name="connsiteY9" fmla="*/ 245209 h 979182"/>
                <a:gd name="connsiteX10" fmla="*/ 4020295 w 6921538"/>
                <a:gd name="connsiteY10" fmla="*/ 250318 h 979182"/>
                <a:gd name="connsiteX11" fmla="*/ 4444290 w 6921538"/>
                <a:gd name="connsiteY11" fmla="*/ 291185 h 979182"/>
                <a:gd name="connsiteX12" fmla="*/ 4858069 w 6921538"/>
                <a:gd name="connsiteY12" fmla="*/ 613012 h 979182"/>
                <a:gd name="connsiteX13" fmla="*/ 5266739 w 6921538"/>
                <a:gd name="connsiteY13" fmla="*/ 720288 h 979182"/>
                <a:gd name="connsiteX14" fmla="*/ 5691549 w 6921538"/>
                <a:gd name="connsiteY14" fmla="*/ 958167 h 979182"/>
                <a:gd name="connsiteX15" fmla="*/ 6112334 w 6921538"/>
                <a:gd name="connsiteY15" fmla="*/ 958167 h 979182"/>
                <a:gd name="connsiteX16" fmla="*/ 6533120 w 6921538"/>
                <a:gd name="connsiteY16" fmla="*/ 877247 h 979182"/>
                <a:gd name="connsiteX17" fmla="*/ 6921538 w 6921538"/>
                <a:gd name="connsiteY17" fmla="*/ 723498 h 979182"/>
                <a:gd name="connsiteX0" fmla="*/ 0 w 6921538"/>
                <a:gd name="connsiteY0" fmla="*/ 447917 h 979182"/>
                <a:gd name="connsiteX1" fmla="*/ 234985 w 6921538"/>
                <a:gd name="connsiteY1" fmla="*/ 143042 h 979182"/>
                <a:gd name="connsiteX2" fmla="*/ 653872 w 6921538"/>
                <a:gd name="connsiteY2" fmla="*/ 7 h 979182"/>
                <a:gd name="connsiteX3" fmla="*/ 1082976 w 6921538"/>
                <a:gd name="connsiteY3" fmla="*/ 148150 h 979182"/>
                <a:gd name="connsiteX4" fmla="*/ 1501863 w 6921538"/>
                <a:gd name="connsiteY4" fmla="*/ 337160 h 979182"/>
                <a:gd name="connsiteX5" fmla="*/ 1920751 w 6921538"/>
                <a:gd name="connsiteY5" fmla="*/ 515953 h 979182"/>
                <a:gd name="connsiteX6" fmla="*/ 2339638 w 6921538"/>
                <a:gd name="connsiteY6" fmla="*/ 924624 h 979182"/>
                <a:gd name="connsiteX7" fmla="*/ 2748308 w 6921538"/>
                <a:gd name="connsiteY7" fmla="*/ 623229 h 979182"/>
                <a:gd name="connsiteX8" fmla="*/ 3182520 w 6921538"/>
                <a:gd name="connsiteY8" fmla="*/ 398461 h 979182"/>
                <a:gd name="connsiteX9" fmla="*/ 3596299 w 6921538"/>
                <a:gd name="connsiteY9" fmla="*/ 245209 h 979182"/>
                <a:gd name="connsiteX10" fmla="*/ 4020295 w 6921538"/>
                <a:gd name="connsiteY10" fmla="*/ 250318 h 979182"/>
                <a:gd name="connsiteX11" fmla="*/ 4444290 w 6921538"/>
                <a:gd name="connsiteY11" fmla="*/ 291185 h 979182"/>
                <a:gd name="connsiteX12" fmla="*/ 4858069 w 6921538"/>
                <a:gd name="connsiteY12" fmla="*/ 613012 h 979182"/>
                <a:gd name="connsiteX13" fmla="*/ 5266739 w 6921538"/>
                <a:gd name="connsiteY13" fmla="*/ 720288 h 979182"/>
                <a:gd name="connsiteX14" fmla="*/ 5691549 w 6921538"/>
                <a:gd name="connsiteY14" fmla="*/ 958167 h 979182"/>
                <a:gd name="connsiteX15" fmla="*/ 6112334 w 6921538"/>
                <a:gd name="connsiteY15" fmla="*/ 958167 h 979182"/>
                <a:gd name="connsiteX16" fmla="*/ 6533120 w 6921538"/>
                <a:gd name="connsiteY16" fmla="*/ 877247 h 979182"/>
                <a:gd name="connsiteX17" fmla="*/ 6921538 w 6921538"/>
                <a:gd name="connsiteY17" fmla="*/ 472645 h 97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21538" h="979182">
                  <a:moveTo>
                    <a:pt x="0" y="447917"/>
                  </a:moveTo>
                  <a:cubicBezTo>
                    <a:pt x="63003" y="400239"/>
                    <a:pt x="126006" y="217694"/>
                    <a:pt x="234985" y="143042"/>
                  </a:cubicBezTo>
                  <a:cubicBezTo>
                    <a:pt x="343964" y="68390"/>
                    <a:pt x="512540" y="-844"/>
                    <a:pt x="653872" y="7"/>
                  </a:cubicBezTo>
                  <a:cubicBezTo>
                    <a:pt x="795204" y="858"/>
                    <a:pt x="941644" y="91958"/>
                    <a:pt x="1082976" y="148150"/>
                  </a:cubicBezTo>
                  <a:cubicBezTo>
                    <a:pt x="1224308" y="204342"/>
                    <a:pt x="1362234" y="275860"/>
                    <a:pt x="1501863" y="337160"/>
                  </a:cubicBezTo>
                  <a:cubicBezTo>
                    <a:pt x="1641492" y="398460"/>
                    <a:pt x="1781122" y="418042"/>
                    <a:pt x="1920751" y="515953"/>
                  </a:cubicBezTo>
                  <a:cubicBezTo>
                    <a:pt x="2060380" y="613864"/>
                    <a:pt x="2201712" y="906745"/>
                    <a:pt x="2339638" y="924624"/>
                  </a:cubicBezTo>
                  <a:cubicBezTo>
                    <a:pt x="2477564" y="942503"/>
                    <a:pt x="2607828" y="710923"/>
                    <a:pt x="2748308" y="623229"/>
                  </a:cubicBezTo>
                  <a:cubicBezTo>
                    <a:pt x="2888788" y="535535"/>
                    <a:pt x="3041188" y="461464"/>
                    <a:pt x="3182520" y="398461"/>
                  </a:cubicBezTo>
                  <a:cubicBezTo>
                    <a:pt x="3323852" y="335458"/>
                    <a:pt x="3456670" y="269900"/>
                    <a:pt x="3596299" y="245209"/>
                  </a:cubicBezTo>
                  <a:cubicBezTo>
                    <a:pt x="3735928" y="220518"/>
                    <a:pt x="3878963" y="242655"/>
                    <a:pt x="4020295" y="250318"/>
                  </a:cubicBezTo>
                  <a:cubicBezTo>
                    <a:pt x="4161627" y="257981"/>
                    <a:pt x="4304661" y="230736"/>
                    <a:pt x="4444290" y="291185"/>
                  </a:cubicBezTo>
                  <a:cubicBezTo>
                    <a:pt x="4583919" y="351634"/>
                    <a:pt x="4720994" y="541495"/>
                    <a:pt x="4858069" y="613012"/>
                  </a:cubicBezTo>
                  <a:cubicBezTo>
                    <a:pt x="4995144" y="684529"/>
                    <a:pt x="5127826" y="662762"/>
                    <a:pt x="5266739" y="720288"/>
                  </a:cubicBezTo>
                  <a:cubicBezTo>
                    <a:pt x="5405652" y="777814"/>
                    <a:pt x="5550617" y="918521"/>
                    <a:pt x="5691549" y="958167"/>
                  </a:cubicBezTo>
                  <a:cubicBezTo>
                    <a:pt x="5832481" y="997813"/>
                    <a:pt x="5972072" y="971654"/>
                    <a:pt x="6112334" y="958167"/>
                  </a:cubicBezTo>
                  <a:cubicBezTo>
                    <a:pt x="6252596" y="944680"/>
                    <a:pt x="6398253" y="916358"/>
                    <a:pt x="6533120" y="877247"/>
                  </a:cubicBezTo>
                  <a:cubicBezTo>
                    <a:pt x="6667987" y="838136"/>
                    <a:pt x="6794762" y="529964"/>
                    <a:pt x="6921538" y="47264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AFBA07-36AF-EDBC-359C-CAF476D541DF}"/>
                </a:ext>
              </a:extLst>
            </p:cNvPr>
            <p:cNvSpPr/>
            <p:nvPr/>
          </p:nvSpPr>
          <p:spPr>
            <a:xfrm flipH="1">
              <a:off x="7810889" y="2077273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387545-75C1-0BA3-35D7-D986CBC01CA2}"/>
                </a:ext>
              </a:extLst>
            </p:cNvPr>
            <p:cNvSpPr/>
            <p:nvPr/>
          </p:nvSpPr>
          <p:spPr>
            <a:xfrm flipH="1">
              <a:off x="8050374" y="1980370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836768-1A7D-5A85-8B8B-D43E4C4B96F1}"/>
                </a:ext>
              </a:extLst>
            </p:cNvPr>
            <p:cNvSpPr/>
            <p:nvPr/>
          </p:nvSpPr>
          <p:spPr>
            <a:xfrm flipH="1">
              <a:off x="8286557" y="207476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994540-4BA3-8F12-691A-52AEA6AC641B}"/>
                </a:ext>
              </a:extLst>
            </p:cNvPr>
            <p:cNvSpPr/>
            <p:nvPr/>
          </p:nvSpPr>
          <p:spPr>
            <a:xfrm flipH="1">
              <a:off x="8522740" y="22031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982329-9993-3868-20F3-65524559286D}"/>
                </a:ext>
              </a:extLst>
            </p:cNvPr>
            <p:cNvSpPr/>
            <p:nvPr/>
          </p:nvSpPr>
          <p:spPr>
            <a:xfrm flipH="1">
              <a:off x="8758883" y="2326585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C41811-4125-6071-B7B6-9306AE3BD412}"/>
                </a:ext>
              </a:extLst>
            </p:cNvPr>
            <p:cNvSpPr/>
            <p:nvPr/>
          </p:nvSpPr>
          <p:spPr>
            <a:xfrm flipH="1">
              <a:off x="8995106" y="259116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B13601-4AD3-14F5-DDCF-F2C42CAEED3C}"/>
                </a:ext>
              </a:extLst>
            </p:cNvPr>
            <p:cNvSpPr/>
            <p:nvPr/>
          </p:nvSpPr>
          <p:spPr>
            <a:xfrm flipH="1">
              <a:off x="9227845" y="239893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44F537-4DA4-F7B6-3F20-9EBAD19F1ADF}"/>
                </a:ext>
              </a:extLst>
            </p:cNvPr>
            <p:cNvSpPr/>
            <p:nvPr/>
          </p:nvSpPr>
          <p:spPr>
            <a:xfrm flipH="1">
              <a:off x="9467432" y="225522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512255-BD96-DBD3-3B33-47250B1DF025}"/>
                </a:ext>
              </a:extLst>
            </p:cNvPr>
            <p:cNvSpPr/>
            <p:nvPr/>
          </p:nvSpPr>
          <p:spPr>
            <a:xfrm flipH="1">
              <a:off x="9703655" y="21483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8E25EBD-347C-6C6E-8769-853DAE727A59}"/>
                </a:ext>
              </a:extLst>
            </p:cNvPr>
            <p:cNvSpPr/>
            <p:nvPr/>
          </p:nvSpPr>
          <p:spPr>
            <a:xfrm flipH="1">
              <a:off x="9939838" y="21483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E29C512-CDD3-D632-B4E0-9FB20DF6CDCA}"/>
                </a:ext>
              </a:extLst>
            </p:cNvPr>
            <p:cNvSpPr/>
            <p:nvPr/>
          </p:nvSpPr>
          <p:spPr>
            <a:xfrm flipH="1">
              <a:off x="10181913" y="2174405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BE323B-9816-28D9-552C-0A49784F2AF1}"/>
                </a:ext>
              </a:extLst>
            </p:cNvPr>
            <p:cNvSpPr/>
            <p:nvPr/>
          </p:nvSpPr>
          <p:spPr>
            <a:xfrm flipH="1">
              <a:off x="10412204" y="239265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908F49E-F10B-D668-86B1-EFBA061C69BF}"/>
                </a:ext>
              </a:extLst>
            </p:cNvPr>
            <p:cNvSpPr/>
            <p:nvPr/>
          </p:nvSpPr>
          <p:spPr>
            <a:xfrm flipH="1">
              <a:off x="10648387" y="246001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3BE86B1-9FD3-9FA9-F74D-05B039CB24BB}"/>
                </a:ext>
              </a:extLst>
            </p:cNvPr>
            <p:cNvSpPr/>
            <p:nvPr/>
          </p:nvSpPr>
          <p:spPr>
            <a:xfrm flipH="1">
              <a:off x="10884640" y="2618912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F12B8F-2957-DB91-7493-C18B2FB77F62}"/>
                </a:ext>
              </a:extLst>
            </p:cNvPr>
            <p:cNvSpPr/>
            <p:nvPr/>
          </p:nvSpPr>
          <p:spPr>
            <a:xfrm flipH="1">
              <a:off x="11120752" y="2618912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308D73-BAE1-2329-D24B-3BF9BF5FB593}"/>
                </a:ext>
              </a:extLst>
            </p:cNvPr>
            <p:cNvSpPr/>
            <p:nvPr/>
          </p:nvSpPr>
          <p:spPr>
            <a:xfrm flipH="1">
              <a:off x="11356864" y="256062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A368C7-6A4E-0F67-CCEC-8CC6DEAEA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314271" y="2054373"/>
              <a:ext cx="526815" cy="177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9060F3-9700-AF4C-502D-654530041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37262" y="2343503"/>
              <a:ext cx="520700" cy="177800"/>
            </a:xfrm>
            <a:prstGeom prst="rect">
              <a:avLst/>
            </a:prstGeom>
          </p:spPr>
        </p:pic>
      </p:grpSp>
      <p:pic>
        <p:nvPicPr>
          <p:cNvPr id="41" name="Picture 40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9C723597-7875-30C3-3C97-3E99A531A5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50" y="3965216"/>
            <a:ext cx="4114800" cy="2286000"/>
          </a:xfrm>
          <a:prstGeom prst="rect">
            <a:avLst/>
          </a:prstGeom>
        </p:spPr>
      </p:pic>
      <p:pic>
        <p:nvPicPr>
          <p:cNvPr id="43" name="Picture 42" descr="A graph of a function&#10;&#10;Description automatically generated">
            <a:extLst>
              <a:ext uri="{FF2B5EF4-FFF2-40B4-BE49-F238E27FC236}">
                <a16:creationId xmlns:a16="http://schemas.microsoft.com/office/drawing/2014/main" id="{357D51FC-D1C3-CF6E-9788-7B43A05088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339" y="3965216"/>
            <a:ext cx="4114800" cy="2286000"/>
          </a:xfrm>
          <a:prstGeom prst="rect">
            <a:avLst/>
          </a:prstGeom>
        </p:spPr>
      </p:pic>
      <p:pic>
        <p:nvPicPr>
          <p:cNvPr id="61" name="Picture 60" descr="A graph of a line&#10;&#10;Description automatically generated">
            <a:extLst>
              <a:ext uri="{FF2B5EF4-FFF2-40B4-BE49-F238E27FC236}">
                <a16:creationId xmlns:a16="http://schemas.microsoft.com/office/drawing/2014/main" id="{AEF69672-76D5-3CB1-DFC6-D77E093570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8" y="3965216"/>
            <a:ext cx="4114800" cy="2286000"/>
          </a:xfrm>
          <a:prstGeom prst="rect">
            <a:avLst/>
          </a:prstGeom>
        </p:spPr>
      </p:pic>
      <p:sp>
        <p:nvSpPr>
          <p:cNvPr id="64" name="!!Textbox1">
            <a:extLst>
              <a:ext uri="{FF2B5EF4-FFF2-40B4-BE49-F238E27FC236}">
                <a16:creationId xmlns:a16="http://schemas.microsoft.com/office/drawing/2014/main" id="{4A988E06-FC61-EA9A-ED98-A8A1AEFC1297}"/>
              </a:ext>
            </a:extLst>
          </p:cNvPr>
          <p:cNvSpPr/>
          <p:nvPr/>
        </p:nvSpPr>
        <p:spPr>
          <a:xfrm>
            <a:off x="604740" y="1193383"/>
            <a:ext cx="3521608" cy="2487365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Parameterizations of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Linear 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Periodic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B-Spline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8730DC-A557-C210-BCDC-A4D4A28B34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81684" y="1465827"/>
            <a:ext cx="543658" cy="3002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390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F8087-CA83-2EF0-7E25-B26B625B6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740187-9335-AA56-A68E-420D65DA40F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noProof="0" dirty="0"/>
          </a:p>
          <a:p>
            <a:pPr lvl="2"/>
            <a:endParaRPr lang="en-US" noProof="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8C66B9-12C6-80D4-42F4-344C9E72657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F22B024-88F4-7758-4B9A-9043B83B7519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57583212"/>
              </p:ext>
            </p:extLst>
          </p:nvPr>
        </p:nvGraphicFramePr>
        <p:xfrm>
          <a:off x="319535" y="260351"/>
          <a:ext cx="8054354" cy="66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3F6E3A53-5004-AEF2-608B-707FDBCD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/>
          <a:lstStyle/>
          <a:p>
            <a:r>
              <a:rPr lang="en-US" dirty="0"/>
              <a:t>25</a:t>
            </a:r>
            <a:r>
              <a:rPr lang="en-US" noProof="0" dirty="0"/>
              <a:t>.11.24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A55E41-BE2B-FFE2-A187-B44AEA4AAA23}"/>
              </a:ext>
            </a:extLst>
          </p:cNvPr>
          <p:cNvGrpSpPr/>
          <p:nvPr/>
        </p:nvGrpSpPr>
        <p:grpSpPr>
          <a:xfrm>
            <a:off x="2755450" y="4656586"/>
            <a:ext cx="6732373" cy="1069551"/>
            <a:chOff x="7437262" y="1980370"/>
            <a:chExt cx="4403824" cy="699622"/>
          </a:xfrm>
        </p:grpSpPr>
        <p:sp>
          <p:nvSpPr>
            <p:cNvPr id="2" name="!!ProgressLine">
              <a:extLst>
                <a:ext uri="{FF2B5EF4-FFF2-40B4-BE49-F238E27FC236}">
                  <a16:creationId xmlns:a16="http://schemas.microsoft.com/office/drawing/2014/main" id="{4BB9CE7F-2720-6671-4457-8D8F1ECD656D}"/>
                </a:ext>
              </a:extLst>
            </p:cNvPr>
            <p:cNvSpPr/>
            <p:nvPr/>
          </p:nvSpPr>
          <p:spPr>
            <a:xfrm>
              <a:off x="7711240" y="2306393"/>
              <a:ext cx="3884259" cy="23797"/>
            </a:xfrm>
            <a:custGeom>
              <a:avLst/>
              <a:gdLst>
                <a:gd name="connsiteX0" fmla="*/ 0 w 6899564"/>
                <a:gd name="connsiteY0" fmla="*/ 0 h 35626"/>
                <a:gd name="connsiteX1" fmla="*/ 492826 w 6899564"/>
                <a:gd name="connsiteY1" fmla="*/ 5938 h 35626"/>
                <a:gd name="connsiteX2" fmla="*/ 896587 w 6899564"/>
                <a:gd name="connsiteY2" fmla="*/ 5938 h 35626"/>
                <a:gd name="connsiteX3" fmla="*/ 1377538 w 6899564"/>
                <a:gd name="connsiteY3" fmla="*/ 11875 h 35626"/>
                <a:gd name="connsiteX4" fmla="*/ 1710047 w 6899564"/>
                <a:gd name="connsiteY4" fmla="*/ 11875 h 35626"/>
                <a:gd name="connsiteX5" fmla="*/ 2582883 w 6899564"/>
                <a:gd name="connsiteY5" fmla="*/ 17813 h 35626"/>
                <a:gd name="connsiteX6" fmla="*/ 3022270 w 6899564"/>
                <a:gd name="connsiteY6" fmla="*/ 23750 h 35626"/>
                <a:gd name="connsiteX7" fmla="*/ 3437906 w 6899564"/>
                <a:gd name="connsiteY7" fmla="*/ 23750 h 35626"/>
                <a:gd name="connsiteX8" fmla="*/ 3877293 w 6899564"/>
                <a:gd name="connsiteY8" fmla="*/ 23750 h 35626"/>
                <a:gd name="connsiteX9" fmla="*/ 4275117 w 6899564"/>
                <a:gd name="connsiteY9" fmla="*/ 23750 h 35626"/>
                <a:gd name="connsiteX10" fmla="*/ 4601688 w 6899564"/>
                <a:gd name="connsiteY10" fmla="*/ 17813 h 35626"/>
                <a:gd name="connsiteX11" fmla="*/ 5527964 w 6899564"/>
                <a:gd name="connsiteY11" fmla="*/ 23750 h 35626"/>
                <a:gd name="connsiteX12" fmla="*/ 6899564 w 6899564"/>
                <a:gd name="connsiteY12" fmla="*/ 35626 h 3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9564" h="35626">
                  <a:moveTo>
                    <a:pt x="0" y="0"/>
                  </a:moveTo>
                  <a:lnTo>
                    <a:pt x="492826" y="5938"/>
                  </a:lnTo>
                  <a:lnTo>
                    <a:pt x="896587" y="5938"/>
                  </a:lnTo>
                  <a:lnTo>
                    <a:pt x="1377538" y="11875"/>
                  </a:lnTo>
                  <a:lnTo>
                    <a:pt x="1710047" y="11875"/>
                  </a:lnTo>
                  <a:lnTo>
                    <a:pt x="2582883" y="17813"/>
                  </a:lnTo>
                  <a:lnTo>
                    <a:pt x="3022270" y="23750"/>
                  </a:lnTo>
                  <a:lnTo>
                    <a:pt x="3437906" y="23750"/>
                  </a:lnTo>
                  <a:lnTo>
                    <a:pt x="3877293" y="23750"/>
                  </a:lnTo>
                  <a:lnTo>
                    <a:pt x="4275117" y="23750"/>
                  </a:lnTo>
                  <a:lnTo>
                    <a:pt x="4601688" y="17813"/>
                  </a:lnTo>
                  <a:lnTo>
                    <a:pt x="5527964" y="23750"/>
                  </a:lnTo>
                  <a:lnTo>
                    <a:pt x="6899564" y="35626"/>
                  </a:lnTo>
                </a:path>
              </a:pathLst>
            </a:custGeom>
            <a:noFill/>
            <a:ln w="38100">
              <a:solidFill>
                <a:srgbClr val="FFC000"/>
              </a:solidFill>
              <a:headEnd type="diamond"/>
              <a:tailEnd type="diamon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">
              <a:extLst>
                <a:ext uri="{FF2B5EF4-FFF2-40B4-BE49-F238E27FC236}">
                  <a16:creationId xmlns:a16="http://schemas.microsoft.com/office/drawing/2014/main" id="{3107A85B-711A-5FE0-D8E5-ECCCFD26B88D}"/>
                </a:ext>
              </a:extLst>
            </p:cNvPr>
            <p:cNvSpPr/>
            <p:nvPr/>
          </p:nvSpPr>
          <p:spPr>
            <a:xfrm>
              <a:off x="7707299" y="2010052"/>
              <a:ext cx="3896630" cy="654070"/>
            </a:xfrm>
            <a:custGeom>
              <a:avLst/>
              <a:gdLst>
                <a:gd name="connsiteX0" fmla="*/ 0 w 6921538"/>
                <a:gd name="connsiteY0" fmla="*/ 286074 h 979180"/>
                <a:gd name="connsiteX1" fmla="*/ 234985 w 6921538"/>
                <a:gd name="connsiteY1" fmla="*/ 143040 h 979180"/>
                <a:gd name="connsiteX2" fmla="*/ 653872 w 6921538"/>
                <a:gd name="connsiteY2" fmla="*/ 5 h 979180"/>
                <a:gd name="connsiteX3" fmla="*/ 1082976 w 6921538"/>
                <a:gd name="connsiteY3" fmla="*/ 148148 h 979180"/>
                <a:gd name="connsiteX4" fmla="*/ 1501863 w 6921538"/>
                <a:gd name="connsiteY4" fmla="*/ 337158 h 979180"/>
                <a:gd name="connsiteX5" fmla="*/ 1920751 w 6921538"/>
                <a:gd name="connsiteY5" fmla="*/ 515951 h 979180"/>
                <a:gd name="connsiteX6" fmla="*/ 2339638 w 6921538"/>
                <a:gd name="connsiteY6" fmla="*/ 924622 h 979180"/>
                <a:gd name="connsiteX7" fmla="*/ 2748308 w 6921538"/>
                <a:gd name="connsiteY7" fmla="*/ 623227 h 979180"/>
                <a:gd name="connsiteX8" fmla="*/ 3182520 w 6921538"/>
                <a:gd name="connsiteY8" fmla="*/ 398459 h 979180"/>
                <a:gd name="connsiteX9" fmla="*/ 3596299 w 6921538"/>
                <a:gd name="connsiteY9" fmla="*/ 245207 h 979180"/>
                <a:gd name="connsiteX10" fmla="*/ 4020295 w 6921538"/>
                <a:gd name="connsiteY10" fmla="*/ 250316 h 979180"/>
                <a:gd name="connsiteX11" fmla="*/ 4444290 w 6921538"/>
                <a:gd name="connsiteY11" fmla="*/ 291183 h 979180"/>
                <a:gd name="connsiteX12" fmla="*/ 4858069 w 6921538"/>
                <a:gd name="connsiteY12" fmla="*/ 613010 h 979180"/>
                <a:gd name="connsiteX13" fmla="*/ 5266739 w 6921538"/>
                <a:gd name="connsiteY13" fmla="*/ 720286 h 979180"/>
                <a:gd name="connsiteX14" fmla="*/ 5691549 w 6921538"/>
                <a:gd name="connsiteY14" fmla="*/ 958165 h 979180"/>
                <a:gd name="connsiteX15" fmla="*/ 6112334 w 6921538"/>
                <a:gd name="connsiteY15" fmla="*/ 958165 h 979180"/>
                <a:gd name="connsiteX16" fmla="*/ 6533120 w 6921538"/>
                <a:gd name="connsiteY16" fmla="*/ 877245 h 979180"/>
                <a:gd name="connsiteX17" fmla="*/ 6921538 w 6921538"/>
                <a:gd name="connsiteY17" fmla="*/ 723496 h 979180"/>
                <a:gd name="connsiteX0" fmla="*/ 0 w 6921538"/>
                <a:gd name="connsiteY0" fmla="*/ 447917 h 979182"/>
                <a:gd name="connsiteX1" fmla="*/ 234985 w 6921538"/>
                <a:gd name="connsiteY1" fmla="*/ 143042 h 979182"/>
                <a:gd name="connsiteX2" fmla="*/ 653872 w 6921538"/>
                <a:gd name="connsiteY2" fmla="*/ 7 h 979182"/>
                <a:gd name="connsiteX3" fmla="*/ 1082976 w 6921538"/>
                <a:gd name="connsiteY3" fmla="*/ 148150 h 979182"/>
                <a:gd name="connsiteX4" fmla="*/ 1501863 w 6921538"/>
                <a:gd name="connsiteY4" fmla="*/ 337160 h 979182"/>
                <a:gd name="connsiteX5" fmla="*/ 1920751 w 6921538"/>
                <a:gd name="connsiteY5" fmla="*/ 515953 h 979182"/>
                <a:gd name="connsiteX6" fmla="*/ 2339638 w 6921538"/>
                <a:gd name="connsiteY6" fmla="*/ 924624 h 979182"/>
                <a:gd name="connsiteX7" fmla="*/ 2748308 w 6921538"/>
                <a:gd name="connsiteY7" fmla="*/ 623229 h 979182"/>
                <a:gd name="connsiteX8" fmla="*/ 3182520 w 6921538"/>
                <a:gd name="connsiteY8" fmla="*/ 398461 h 979182"/>
                <a:gd name="connsiteX9" fmla="*/ 3596299 w 6921538"/>
                <a:gd name="connsiteY9" fmla="*/ 245209 h 979182"/>
                <a:gd name="connsiteX10" fmla="*/ 4020295 w 6921538"/>
                <a:gd name="connsiteY10" fmla="*/ 250318 h 979182"/>
                <a:gd name="connsiteX11" fmla="*/ 4444290 w 6921538"/>
                <a:gd name="connsiteY11" fmla="*/ 291185 h 979182"/>
                <a:gd name="connsiteX12" fmla="*/ 4858069 w 6921538"/>
                <a:gd name="connsiteY12" fmla="*/ 613012 h 979182"/>
                <a:gd name="connsiteX13" fmla="*/ 5266739 w 6921538"/>
                <a:gd name="connsiteY13" fmla="*/ 720288 h 979182"/>
                <a:gd name="connsiteX14" fmla="*/ 5691549 w 6921538"/>
                <a:gd name="connsiteY14" fmla="*/ 958167 h 979182"/>
                <a:gd name="connsiteX15" fmla="*/ 6112334 w 6921538"/>
                <a:gd name="connsiteY15" fmla="*/ 958167 h 979182"/>
                <a:gd name="connsiteX16" fmla="*/ 6533120 w 6921538"/>
                <a:gd name="connsiteY16" fmla="*/ 877247 h 979182"/>
                <a:gd name="connsiteX17" fmla="*/ 6921538 w 6921538"/>
                <a:gd name="connsiteY17" fmla="*/ 723498 h 979182"/>
                <a:gd name="connsiteX0" fmla="*/ 0 w 6921538"/>
                <a:gd name="connsiteY0" fmla="*/ 447917 h 979182"/>
                <a:gd name="connsiteX1" fmla="*/ 234985 w 6921538"/>
                <a:gd name="connsiteY1" fmla="*/ 143042 h 979182"/>
                <a:gd name="connsiteX2" fmla="*/ 653872 w 6921538"/>
                <a:gd name="connsiteY2" fmla="*/ 7 h 979182"/>
                <a:gd name="connsiteX3" fmla="*/ 1082976 w 6921538"/>
                <a:gd name="connsiteY3" fmla="*/ 148150 h 979182"/>
                <a:gd name="connsiteX4" fmla="*/ 1501863 w 6921538"/>
                <a:gd name="connsiteY4" fmla="*/ 337160 h 979182"/>
                <a:gd name="connsiteX5" fmla="*/ 1920751 w 6921538"/>
                <a:gd name="connsiteY5" fmla="*/ 515953 h 979182"/>
                <a:gd name="connsiteX6" fmla="*/ 2339638 w 6921538"/>
                <a:gd name="connsiteY6" fmla="*/ 924624 h 979182"/>
                <a:gd name="connsiteX7" fmla="*/ 2748308 w 6921538"/>
                <a:gd name="connsiteY7" fmla="*/ 623229 h 979182"/>
                <a:gd name="connsiteX8" fmla="*/ 3182520 w 6921538"/>
                <a:gd name="connsiteY8" fmla="*/ 398461 h 979182"/>
                <a:gd name="connsiteX9" fmla="*/ 3596299 w 6921538"/>
                <a:gd name="connsiteY9" fmla="*/ 245209 h 979182"/>
                <a:gd name="connsiteX10" fmla="*/ 4020295 w 6921538"/>
                <a:gd name="connsiteY10" fmla="*/ 250318 h 979182"/>
                <a:gd name="connsiteX11" fmla="*/ 4444290 w 6921538"/>
                <a:gd name="connsiteY11" fmla="*/ 291185 h 979182"/>
                <a:gd name="connsiteX12" fmla="*/ 4858069 w 6921538"/>
                <a:gd name="connsiteY12" fmla="*/ 613012 h 979182"/>
                <a:gd name="connsiteX13" fmla="*/ 5266739 w 6921538"/>
                <a:gd name="connsiteY13" fmla="*/ 720288 h 979182"/>
                <a:gd name="connsiteX14" fmla="*/ 5691549 w 6921538"/>
                <a:gd name="connsiteY14" fmla="*/ 958167 h 979182"/>
                <a:gd name="connsiteX15" fmla="*/ 6112334 w 6921538"/>
                <a:gd name="connsiteY15" fmla="*/ 958167 h 979182"/>
                <a:gd name="connsiteX16" fmla="*/ 6533120 w 6921538"/>
                <a:gd name="connsiteY16" fmla="*/ 877247 h 979182"/>
                <a:gd name="connsiteX17" fmla="*/ 6921538 w 6921538"/>
                <a:gd name="connsiteY17" fmla="*/ 472645 h 97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21538" h="979182">
                  <a:moveTo>
                    <a:pt x="0" y="447917"/>
                  </a:moveTo>
                  <a:cubicBezTo>
                    <a:pt x="63003" y="400239"/>
                    <a:pt x="126006" y="217694"/>
                    <a:pt x="234985" y="143042"/>
                  </a:cubicBezTo>
                  <a:cubicBezTo>
                    <a:pt x="343964" y="68390"/>
                    <a:pt x="512540" y="-844"/>
                    <a:pt x="653872" y="7"/>
                  </a:cubicBezTo>
                  <a:cubicBezTo>
                    <a:pt x="795204" y="858"/>
                    <a:pt x="941644" y="91958"/>
                    <a:pt x="1082976" y="148150"/>
                  </a:cubicBezTo>
                  <a:cubicBezTo>
                    <a:pt x="1224308" y="204342"/>
                    <a:pt x="1362234" y="275860"/>
                    <a:pt x="1501863" y="337160"/>
                  </a:cubicBezTo>
                  <a:cubicBezTo>
                    <a:pt x="1641492" y="398460"/>
                    <a:pt x="1781122" y="418042"/>
                    <a:pt x="1920751" y="515953"/>
                  </a:cubicBezTo>
                  <a:cubicBezTo>
                    <a:pt x="2060380" y="613864"/>
                    <a:pt x="2201712" y="906745"/>
                    <a:pt x="2339638" y="924624"/>
                  </a:cubicBezTo>
                  <a:cubicBezTo>
                    <a:pt x="2477564" y="942503"/>
                    <a:pt x="2607828" y="710923"/>
                    <a:pt x="2748308" y="623229"/>
                  </a:cubicBezTo>
                  <a:cubicBezTo>
                    <a:pt x="2888788" y="535535"/>
                    <a:pt x="3041188" y="461464"/>
                    <a:pt x="3182520" y="398461"/>
                  </a:cubicBezTo>
                  <a:cubicBezTo>
                    <a:pt x="3323852" y="335458"/>
                    <a:pt x="3456670" y="269900"/>
                    <a:pt x="3596299" y="245209"/>
                  </a:cubicBezTo>
                  <a:cubicBezTo>
                    <a:pt x="3735928" y="220518"/>
                    <a:pt x="3878963" y="242655"/>
                    <a:pt x="4020295" y="250318"/>
                  </a:cubicBezTo>
                  <a:cubicBezTo>
                    <a:pt x="4161627" y="257981"/>
                    <a:pt x="4304661" y="230736"/>
                    <a:pt x="4444290" y="291185"/>
                  </a:cubicBezTo>
                  <a:cubicBezTo>
                    <a:pt x="4583919" y="351634"/>
                    <a:pt x="4720994" y="541495"/>
                    <a:pt x="4858069" y="613012"/>
                  </a:cubicBezTo>
                  <a:cubicBezTo>
                    <a:pt x="4995144" y="684529"/>
                    <a:pt x="5127826" y="662762"/>
                    <a:pt x="5266739" y="720288"/>
                  </a:cubicBezTo>
                  <a:cubicBezTo>
                    <a:pt x="5405652" y="777814"/>
                    <a:pt x="5550617" y="918521"/>
                    <a:pt x="5691549" y="958167"/>
                  </a:cubicBezTo>
                  <a:cubicBezTo>
                    <a:pt x="5832481" y="997813"/>
                    <a:pt x="5972072" y="971654"/>
                    <a:pt x="6112334" y="958167"/>
                  </a:cubicBezTo>
                  <a:cubicBezTo>
                    <a:pt x="6252596" y="944680"/>
                    <a:pt x="6398253" y="916358"/>
                    <a:pt x="6533120" y="877247"/>
                  </a:cubicBezTo>
                  <a:cubicBezTo>
                    <a:pt x="6667987" y="838136"/>
                    <a:pt x="6794762" y="529964"/>
                    <a:pt x="6921538" y="47264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AA99EA-B9AF-1A24-A021-ABB0722DC23D}"/>
                </a:ext>
              </a:extLst>
            </p:cNvPr>
            <p:cNvSpPr/>
            <p:nvPr/>
          </p:nvSpPr>
          <p:spPr>
            <a:xfrm flipH="1">
              <a:off x="7810889" y="2077273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794CC4F-7879-AA7F-C105-D39F236339B9}"/>
                </a:ext>
              </a:extLst>
            </p:cNvPr>
            <p:cNvSpPr/>
            <p:nvPr/>
          </p:nvSpPr>
          <p:spPr>
            <a:xfrm flipH="1">
              <a:off x="8050374" y="1980370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9B3CC2-99CF-E840-1E9D-9C16EA48B536}"/>
                </a:ext>
              </a:extLst>
            </p:cNvPr>
            <p:cNvSpPr/>
            <p:nvPr/>
          </p:nvSpPr>
          <p:spPr>
            <a:xfrm flipH="1">
              <a:off x="8286557" y="207476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2987F1-72AA-2D78-814A-835B464465F4}"/>
                </a:ext>
              </a:extLst>
            </p:cNvPr>
            <p:cNvSpPr/>
            <p:nvPr/>
          </p:nvSpPr>
          <p:spPr>
            <a:xfrm flipH="1">
              <a:off x="8522740" y="22031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C20401-7E4E-9C43-E580-59294F1EAB0F}"/>
                </a:ext>
              </a:extLst>
            </p:cNvPr>
            <p:cNvSpPr/>
            <p:nvPr/>
          </p:nvSpPr>
          <p:spPr>
            <a:xfrm flipH="1">
              <a:off x="8758883" y="2326585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5E70A9-CE70-4FFF-7E20-72B4F49B2EDF}"/>
                </a:ext>
              </a:extLst>
            </p:cNvPr>
            <p:cNvSpPr/>
            <p:nvPr/>
          </p:nvSpPr>
          <p:spPr>
            <a:xfrm flipH="1">
              <a:off x="8995106" y="259116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FE951BA-C193-DD85-B388-5A5A234D1777}"/>
                </a:ext>
              </a:extLst>
            </p:cNvPr>
            <p:cNvSpPr/>
            <p:nvPr/>
          </p:nvSpPr>
          <p:spPr>
            <a:xfrm flipH="1">
              <a:off x="9227845" y="239893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B7439A1-03BB-90E5-8503-1C1F51B8B334}"/>
                </a:ext>
              </a:extLst>
            </p:cNvPr>
            <p:cNvSpPr/>
            <p:nvPr/>
          </p:nvSpPr>
          <p:spPr>
            <a:xfrm flipH="1">
              <a:off x="9467432" y="225522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80C2BCD-5DF6-2E07-000B-D562214C53F5}"/>
                </a:ext>
              </a:extLst>
            </p:cNvPr>
            <p:cNvSpPr/>
            <p:nvPr/>
          </p:nvSpPr>
          <p:spPr>
            <a:xfrm flipH="1">
              <a:off x="9703655" y="21483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F600D9-120A-3523-45B0-8300D893E58A}"/>
                </a:ext>
              </a:extLst>
            </p:cNvPr>
            <p:cNvSpPr/>
            <p:nvPr/>
          </p:nvSpPr>
          <p:spPr>
            <a:xfrm flipH="1">
              <a:off x="9939838" y="214833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611461C-D7E7-C83C-6A76-FDBD3812638E}"/>
                </a:ext>
              </a:extLst>
            </p:cNvPr>
            <p:cNvSpPr/>
            <p:nvPr/>
          </p:nvSpPr>
          <p:spPr>
            <a:xfrm flipH="1">
              <a:off x="10181913" y="2174405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1C87B03-C84B-1655-7FAE-7EEBE89D170E}"/>
                </a:ext>
              </a:extLst>
            </p:cNvPr>
            <p:cNvSpPr/>
            <p:nvPr/>
          </p:nvSpPr>
          <p:spPr>
            <a:xfrm flipH="1">
              <a:off x="10412204" y="2392659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7FDE375-23BD-0484-DEB5-9CDACFE04CA6}"/>
                </a:ext>
              </a:extLst>
            </p:cNvPr>
            <p:cNvSpPr/>
            <p:nvPr/>
          </p:nvSpPr>
          <p:spPr>
            <a:xfrm flipH="1">
              <a:off x="10648387" y="246001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6C360F-9CEF-6E99-282E-94DDE8B1D568}"/>
                </a:ext>
              </a:extLst>
            </p:cNvPr>
            <p:cNvSpPr/>
            <p:nvPr/>
          </p:nvSpPr>
          <p:spPr>
            <a:xfrm flipH="1">
              <a:off x="10884640" y="2618912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8A5F478-62AE-1370-3B5A-89AC5F0C523B}"/>
                </a:ext>
              </a:extLst>
            </p:cNvPr>
            <p:cNvSpPr/>
            <p:nvPr/>
          </p:nvSpPr>
          <p:spPr>
            <a:xfrm flipH="1">
              <a:off x="11120752" y="2618912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7A055D6-89DC-DC0F-BF0D-75C936EFA61F}"/>
                </a:ext>
              </a:extLst>
            </p:cNvPr>
            <p:cNvSpPr/>
            <p:nvPr/>
          </p:nvSpPr>
          <p:spPr>
            <a:xfrm flipH="1">
              <a:off x="11356864" y="2560628"/>
              <a:ext cx="51478" cy="610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316D382-89A0-69E7-9A68-28ED278BD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314271" y="2054373"/>
              <a:ext cx="526815" cy="177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A704FD9-4C57-8C91-6DB6-F8D3BE447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37262" y="2343503"/>
              <a:ext cx="520700" cy="177800"/>
            </a:xfrm>
            <a:prstGeom prst="rect">
              <a:avLst/>
            </a:prstGeom>
          </p:spPr>
        </p:pic>
      </p:grpSp>
      <p:pic>
        <p:nvPicPr>
          <p:cNvPr id="41" name="Picture 40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D92B112A-08AE-025F-AFC6-BEE87598D3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506" y="1637884"/>
            <a:ext cx="4114800" cy="2286000"/>
          </a:xfrm>
          <a:prstGeom prst="rect">
            <a:avLst/>
          </a:prstGeom>
        </p:spPr>
      </p:pic>
      <p:pic>
        <p:nvPicPr>
          <p:cNvPr id="43" name="Picture 42" descr="A graph of a function&#10;&#10;Description automatically generated">
            <a:extLst>
              <a:ext uri="{FF2B5EF4-FFF2-40B4-BE49-F238E27FC236}">
                <a16:creationId xmlns:a16="http://schemas.microsoft.com/office/drawing/2014/main" id="{EC591C28-4730-80AF-BB06-141FF6726F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93" y="1664893"/>
            <a:ext cx="4114800" cy="2286000"/>
          </a:xfrm>
          <a:prstGeom prst="rect">
            <a:avLst/>
          </a:prstGeom>
        </p:spPr>
      </p:pic>
      <p:pic>
        <p:nvPicPr>
          <p:cNvPr id="61" name="Picture 60" descr="A graph of a line&#10;&#10;Description automatically generated">
            <a:extLst>
              <a:ext uri="{FF2B5EF4-FFF2-40B4-BE49-F238E27FC236}">
                <a16:creationId xmlns:a16="http://schemas.microsoft.com/office/drawing/2014/main" id="{D1D651BB-2739-4AF4-B25D-E49FAB7C0F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14" y="1691902"/>
            <a:ext cx="4114800" cy="2286000"/>
          </a:xfrm>
          <a:prstGeom prst="rect">
            <a:avLst/>
          </a:prstGeom>
        </p:spPr>
      </p:pic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8156B23-999B-ABC0-F715-3FC10BAABE85}"/>
              </a:ext>
            </a:extLst>
          </p:cNvPr>
          <p:cNvSpPr/>
          <p:nvPr/>
        </p:nvSpPr>
        <p:spPr>
          <a:xfrm>
            <a:off x="3324992" y="1145925"/>
            <a:ext cx="5551947" cy="2935347"/>
          </a:xfrm>
          <a:prstGeom prst="roundRect">
            <a:avLst/>
          </a:prstGeom>
          <a:solidFill>
            <a:srgbClr val="63BF7A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F9DEA3-9490-8B6C-EC9F-F3C45E73CF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99338" y="1225546"/>
            <a:ext cx="2244598" cy="330877"/>
          </a:xfrm>
          <a:prstGeom prst="rect">
            <a:avLst/>
          </a:prstGeom>
        </p:spPr>
      </p:pic>
      <p:sp>
        <p:nvSpPr>
          <p:cNvPr id="64" name="!!Textbox1">
            <a:extLst>
              <a:ext uri="{FF2B5EF4-FFF2-40B4-BE49-F238E27FC236}">
                <a16:creationId xmlns:a16="http://schemas.microsoft.com/office/drawing/2014/main" id="{92D9AFDC-4B41-8A40-30DE-2D8720ED1E3F}"/>
              </a:ext>
            </a:extLst>
          </p:cNvPr>
          <p:cNvSpPr/>
          <p:nvPr/>
        </p:nvSpPr>
        <p:spPr>
          <a:xfrm>
            <a:off x="3324314" y="1590261"/>
            <a:ext cx="5558649" cy="2487365"/>
          </a:xfrm>
          <a:prstGeom prst="roundRect">
            <a:avLst/>
          </a:prstGeom>
          <a:solidFill>
            <a:srgbClr val="D7EADF"/>
          </a:solidFill>
          <a:ln w="38100">
            <a:solidFill>
              <a:srgbClr val="63BF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Continuous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Linear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Estimating weights using KF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69AAB2F-AAE5-971D-214A-310E584B5D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18855" y="3467146"/>
            <a:ext cx="4477706" cy="32550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07E0DD5-5BC0-AD92-E2C3-9C2A5F40B99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72578"/>
          <a:stretch/>
        </p:blipFill>
        <p:spPr>
          <a:xfrm>
            <a:off x="4759633" y="2414086"/>
            <a:ext cx="615520" cy="330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117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27668</TotalTime>
  <Words>844</Words>
  <Application>Microsoft Macintosh PowerPoint</Application>
  <PresentationFormat>Widescreen</PresentationFormat>
  <Paragraphs>326</Paragraphs>
  <Slides>17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Cambria Math</vt:lpstr>
      <vt:lpstr>Helvetica Neue</vt:lpstr>
      <vt:lpstr>HelveticaNeue Regular</vt:lpstr>
      <vt:lpstr>Symbol</vt:lpstr>
      <vt:lpstr>System Font Regular</vt:lpstr>
      <vt:lpstr>Wingdings</vt:lpstr>
      <vt:lpstr>ETH Zürich</vt:lpstr>
      <vt:lpstr>Optimal Racing using MPC with a Novel Repetitive Observer   Semester Project – Midterm presentation Gregor Gärtner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Gregor Gärtner</dc:creator>
  <cp:lastModifiedBy>Gregor Gärtner</cp:lastModifiedBy>
  <cp:revision>1</cp:revision>
  <dcterms:created xsi:type="dcterms:W3CDTF">2024-07-02T07:49:11Z</dcterms:created>
  <dcterms:modified xsi:type="dcterms:W3CDTF">2024-11-22T16:57:12Z</dcterms:modified>
</cp:coreProperties>
</file>